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56" r:id="rId1"/>
  </p:sldMasterIdLst>
  <p:notesMasterIdLst>
    <p:notesMasterId r:id="rId17"/>
  </p:notesMasterIdLst>
  <p:handoutMasterIdLst>
    <p:handoutMasterId r:id="rId18"/>
  </p:handoutMasterIdLst>
  <p:sldIdLst>
    <p:sldId id="259" r:id="rId2"/>
    <p:sldId id="260" r:id="rId3"/>
    <p:sldId id="264" r:id="rId4"/>
    <p:sldId id="265" r:id="rId5"/>
    <p:sldId id="266" r:id="rId6"/>
    <p:sldId id="267" r:id="rId7"/>
    <p:sldId id="268" r:id="rId8"/>
    <p:sldId id="269" r:id="rId9"/>
    <p:sldId id="270" r:id="rId10"/>
    <p:sldId id="271" r:id="rId11"/>
    <p:sldId id="272" r:id="rId12"/>
    <p:sldId id="273" r:id="rId13"/>
    <p:sldId id="274" r:id="rId14"/>
    <p:sldId id="275" r:id="rId15"/>
    <p:sldId id="276" r:id="rId1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AC0E00A5-48CB-4E79-9951-04B800BF4195}" v="35" dt="2024-04-26T03:07:14.094"/>
  </p1510:revLst>
</p1510:revInfo>
</file>

<file path=ppt/tableStyles.xml><?xml version="1.0" encoding="utf-8"?>
<a:tblStyleLst xmlns:a="http://schemas.openxmlformats.org/drawingml/2006/main" def="{5C22544A-7EE6-4342-B048-85BDC9FD1C3A}">
  <a:tblStyle styleId="{72833802-FEF1-4C79-8D5D-14CF1EAF98D9}" styleName="Light Style 2 - Accent 2">
    <a:wholeTbl>
      <a:tcTxStyle>
        <a:fontRef idx="minor">
          <a:scrgbClr r="0" g="0" b="0"/>
        </a:fontRef>
        <a:schemeClr val="tx1"/>
      </a:tcTxStyle>
      <a:tcStyle>
        <a:tcBdr>
          <a:left>
            <a:lnRef idx="1">
              <a:schemeClr val="accent2"/>
            </a:lnRef>
          </a:left>
          <a:right>
            <a:lnRef idx="1">
              <a:schemeClr val="accent2"/>
            </a:lnRef>
          </a:right>
          <a:top>
            <a:lnRef idx="1">
              <a:schemeClr val="accent2"/>
            </a:lnRef>
          </a:top>
          <a:bottom>
            <a:lnRef idx="1">
              <a:schemeClr val="accent2"/>
            </a:lnRef>
          </a:bottom>
          <a:insideH>
            <a:ln>
              <a:noFill/>
            </a:ln>
          </a:insideH>
          <a:insideV>
            <a:ln>
              <a:noFill/>
            </a:ln>
          </a:insideV>
        </a:tcBdr>
        <a:fill>
          <a:noFill/>
        </a:fill>
      </a:tcStyle>
    </a:wholeTbl>
    <a:band1H>
      <a:tcStyle>
        <a:tcBdr>
          <a:top>
            <a:lnRef idx="1">
              <a:schemeClr val="accent2"/>
            </a:lnRef>
          </a:top>
          <a:bottom>
            <a:lnRef idx="1">
              <a:schemeClr val="accent2"/>
            </a:lnRef>
          </a:bottom>
        </a:tcBdr>
      </a:tcStyle>
    </a:band1H>
    <a:band1V>
      <a:tcStyle>
        <a:tcBdr>
          <a:left>
            <a:lnRef idx="1">
              <a:schemeClr val="accent2"/>
            </a:lnRef>
          </a:left>
          <a:right>
            <a:lnRef idx="1">
              <a:schemeClr val="accent2"/>
            </a:lnRef>
          </a:right>
        </a:tcBdr>
      </a:tcStyle>
    </a:band1V>
    <a:band2V>
      <a:tcStyle>
        <a:tcBdr>
          <a:left>
            <a:lnRef idx="1">
              <a:schemeClr val="accent2"/>
            </a:lnRef>
          </a:left>
          <a:right>
            <a:lnRef idx="1">
              <a:schemeClr val="accent2"/>
            </a:lnRef>
          </a:right>
        </a:tcBdr>
      </a:tcStyle>
    </a:band2V>
    <a:lastCol>
      <a:tcTxStyle b="on"/>
      <a:tcStyle>
        <a:tcBdr/>
      </a:tcStyle>
    </a:lastCol>
    <a:firstCol>
      <a:tcTxStyle b="on"/>
      <a:tcStyle>
        <a:tcBdr/>
      </a:tcStyle>
    </a:firstCol>
    <a:lastRow>
      <a:tcTxStyle b="on"/>
      <a:tcStyle>
        <a:tcBdr>
          <a:top>
            <a:ln w="50800" cmpd="dbl">
              <a:solidFill>
                <a:schemeClr val="accent2"/>
              </a:solidFill>
            </a:ln>
          </a:top>
        </a:tcBdr>
      </a:tcStyle>
    </a:lastRow>
    <a:firstRow>
      <a:tcTxStyle b="on">
        <a:fontRef idx="minor">
          <a:scrgbClr r="0" g="0" b="0"/>
        </a:fontRef>
        <a:schemeClr val="bg1"/>
      </a:tcTxStyle>
      <a:tcStyle>
        <a:tcBdr/>
        <a:fillRef idx="1">
          <a:schemeClr val="accent2"/>
        </a:fillRef>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616DA210-FB5B-4158-B5E0-FEB733F419BA}" styleName="Light Style 3">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band1H>
      <a:tcStyle>
        <a:tcBdr/>
        <a:fill>
          <a:solidFill>
            <a:schemeClr val="tx1">
              <a:alpha val="20000"/>
            </a:schemeClr>
          </a:solidFill>
        </a:fill>
      </a:tcStyle>
    </a:band1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50800" cmpd="dbl">
              <a:solidFill>
                <a:schemeClr val="tx1"/>
              </a:solidFill>
            </a:ln>
          </a:top>
        </a:tcBdr>
        <a:fill>
          <a:noFill/>
        </a:fill>
      </a:tcStyle>
    </a:lastRow>
    <a:firstRow>
      <a:tcTxStyle b="on"/>
      <a:tcStyle>
        <a:tcBdr>
          <a:bottom>
            <a:ln w="25400" cmpd="sng">
              <a:solidFill>
                <a:schemeClr val="tx1"/>
              </a:solidFill>
            </a:ln>
          </a:bottom>
        </a:tcBdr>
        <a:fill>
          <a:noFill/>
        </a:fill>
      </a:tcStyle>
    </a:firstRow>
  </a:tblStyle>
  <a:tblStyle styleId="{5DA37D80-6434-44D0-A028-1B22A696006F}" styleName="Light Style 3 - Accent 2">
    <a:wholeTbl>
      <a:tcTxStyle>
        <a:fontRef idx="minor">
          <a:scrgbClr r="0" g="0" b="0"/>
        </a:fontRef>
        <a:schemeClr val="tx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w="12700" cmpd="sng">
              <a:solidFill>
                <a:schemeClr val="accent2"/>
              </a:solidFill>
            </a:ln>
          </a:insideV>
        </a:tcBdr>
        <a:fill>
          <a:noFill/>
        </a:fill>
      </a:tcStyle>
    </a:wholeTbl>
    <a:band1H>
      <a:tcStyle>
        <a:tcBdr/>
        <a:fill>
          <a:solidFill>
            <a:schemeClr val="accent2">
              <a:alpha val="20000"/>
            </a:schemeClr>
          </a:solidFill>
        </a:fill>
      </a:tcStyle>
    </a:band1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noFill/>
        </a:fill>
      </a:tcStyle>
    </a:lastRow>
    <a:firstRow>
      <a:tcTxStyle b="on"/>
      <a:tcStyle>
        <a:tcBdr>
          <a:bottom>
            <a:ln w="25400" cmpd="sng">
              <a:solidFill>
                <a:schemeClr val="accent2"/>
              </a:solidFill>
            </a:ln>
          </a:bottom>
        </a:tcBdr>
        <a:fill>
          <a:noFill/>
        </a:fill>
      </a:tcStyle>
    </a:firstRow>
  </a:tblStyle>
  <a:tblStyle styleId="{BDBED569-4797-4DF1-A0F4-6AAB3CD982D8}" styleName="Light Style 3 - Accent 5">
    <a:wholeTbl>
      <a:tcTxStyle>
        <a:fontRef idx="minor">
          <a:scrgbClr r="0" g="0" b="0"/>
        </a:fontRef>
        <a:schemeClr val="tx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w="12700" cmpd="sng">
              <a:solidFill>
                <a:schemeClr val="accent5"/>
              </a:solidFill>
            </a:ln>
          </a:insideV>
        </a:tcBdr>
        <a:fill>
          <a:noFill/>
        </a:fill>
      </a:tcStyle>
    </a:wholeTbl>
    <a:band1H>
      <a:tcStyle>
        <a:tcBdr/>
        <a:fill>
          <a:solidFill>
            <a:schemeClr val="accent5">
              <a:alpha val="20000"/>
            </a:schemeClr>
          </a:solidFill>
        </a:fill>
      </a:tcStyle>
    </a:band1H>
    <a:band1V>
      <a:tcStyle>
        <a:tcBdr/>
        <a:fill>
          <a:solidFill>
            <a:schemeClr val="accent5">
              <a:alpha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noFill/>
        </a:fill>
      </a:tcStyle>
    </a:lastRow>
    <a:firstRow>
      <a:tcTxStyle b="on"/>
      <a:tcStyle>
        <a:tcBdr>
          <a:bottom>
            <a:ln w="25400" cmpd="sng">
              <a:solidFill>
                <a:schemeClr val="accent5"/>
              </a:solidFill>
            </a:ln>
          </a:bottom>
        </a:tcBdr>
        <a:fill>
          <a:noFill/>
        </a:fill>
      </a:tcStyle>
    </a:firstRow>
  </a:tblStyle>
  <a:tblStyle styleId="{BC89EF96-8CEA-46FF-86C4-4CE0E7609802}" styleName="Light Style 3 - Accent 1">
    <a:wholeTbl>
      <a:tcTxStyle>
        <a:fontRef idx="minor">
          <a:scrgbClr r="0" g="0" b="0"/>
        </a:fontRef>
        <a:schemeClr val="tx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no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noFill/>
        </a:fill>
      </a:tcStyle>
    </a:lastRow>
    <a:firstRow>
      <a:tcTxStyle b="on"/>
      <a:tcStyle>
        <a:tcBdr>
          <a:bottom>
            <a:ln w="25400" cmpd="sng">
              <a:solidFill>
                <a:schemeClr val="accent1"/>
              </a:solidFill>
            </a:ln>
          </a:bottom>
        </a:tcBdr>
        <a:fill>
          <a:noFill/>
        </a:fill>
      </a:tcStyle>
    </a:firstRow>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987" autoAdjust="0"/>
    <p:restoredTop sz="94660"/>
  </p:normalViewPr>
  <p:slideViewPr>
    <p:cSldViewPr snapToGrid="0">
      <p:cViewPr varScale="1">
        <p:scale>
          <a:sx n="100" d="100"/>
          <a:sy n="100" d="100"/>
        </p:scale>
        <p:origin x="108" y="318"/>
      </p:cViewPr>
      <p:guideLst/>
    </p:cSldViewPr>
  </p:slideViewPr>
  <p:notesTextViewPr>
    <p:cViewPr>
      <p:scale>
        <a:sx n="1" d="1"/>
        <a:sy n="1" d="1"/>
      </p:scale>
      <p:origin x="0" y="0"/>
    </p:cViewPr>
  </p:notesTextViewPr>
  <p:notesViewPr>
    <p:cSldViewPr snapToGrid="0" showGuides="1">
      <p:cViewPr varScale="1">
        <p:scale>
          <a:sx n="76" d="100"/>
          <a:sy n="76" d="100"/>
        </p:scale>
        <p:origin x="2724" y="96"/>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handoutMaster" Target="handoutMasters/handoutMaster1.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microsoft.com/office/2015/10/relationships/revisionInfo" Target="revisionInfo.xml"/><Relationship Id="rId5" Type="http://schemas.openxmlformats.org/officeDocument/2006/relationships/slide" Target="slides/slide4.xml"/><Relationship Id="rId15" Type="http://schemas.openxmlformats.org/officeDocument/2006/relationships/slide" Target="slides/slide14.xml"/><Relationship Id="rId23" Type="http://schemas.microsoft.com/office/2016/11/relationships/changesInfo" Target="changesInfos/changesInfo1.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Christopher Campbell" userId="31e353c1f667965c" providerId="LiveId" clId="{AC0E00A5-48CB-4E79-9951-04B800BF4195}"/>
    <pc:docChg chg="undo custSel addSld delSld modSld">
      <pc:chgData name="Christopher Campbell" userId="31e353c1f667965c" providerId="LiveId" clId="{AC0E00A5-48CB-4E79-9951-04B800BF4195}" dt="2024-04-25T21:53:24.704" v="3500" actId="27636"/>
      <pc:docMkLst>
        <pc:docMk/>
      </pc:docMkLst>
      <pc:sldChg chg="modSp mod">
        <pc:chgData name="Christopher Campbell" userId="31e353c1f667965c" providerId="LiveId" clId="{AC0E00A5-48CB-4E79-9951-04B800BF4195}" dt="2024-04-25T21:42:24.278" v="3497" actId="20577"/>
        <pc:sldMkLst>
          <pc:docMk/>
          <pc:sldMk cId="833507040" sldId="260"/>
        </pc:sldMkLst>
        <pc:spChg chg="mod">
          <ac:chgData name="Christopher Campbell" userId="31e353c1f667965c" providerId="LiveId" clId="{AC0E00A5-48CB-4E79-9951-04B800BF4195}" dt="2024-04-25T21:42:24.278" v="3497" actId="20577"/>
          <ac:spMkLst>
            <pc:docMk/>
            <pc:sldMk cId="833507040" sldId="260"/>
            <ac:spMk id="14" creationId="{00000000-0000-0000-0000-000000000000}"/>
          </ac:spMkLst>
        </pc:spChg>
      </pc:sldChg>
      <pc:sldChg chg="del">
        <pc:chgData name="Christopher Campbell" userId="31e353c1f667965c" providerId="LiveId" clId="{AC0E00A5-48CB-4E79-9951-04B800BF4195}" dt="2024-04-25T21:08:53.922" v="2237" actId="2696"/>
        <pc:sldMkLst>
          <pc:docMk/>
          <pc:sldMk cId="6974034" sldId="261"/>
        </pc:sldMkLst>
      </pc:sldChg>
      <pc:sldChg chg="del">
        <pc:chgData name="Christopher Campbell" userId="31e353c1f667965c" providerId="LiveId" clId="{AC0E00A5-48CB-4E79-9951-04B800BF4195}" dt="2024-04-25T21:08:55.927" v="2238" actId="2696"/>
        <pc:sldMkLst>
          <pc:docMk/>
          <pc:sldMk cId="3759276815" sldId="262"/>
        </pc:sldMkLst>
      </pc:sldChg>
      <pc:sldChg chg="modSp del mod">
        <pc:chgData name="Christopher Campbell" userId="31e353c1f667965c" providerId="LiveId" clId="{AC0E00A5-48CB-4E79-9951-04B800BF4195}" dt="2024-04-25T21:39:08.385" v="3484" actId="2696"/>
        <pc:sldMkLst>
          <pc:docMk/>
          <pc:sldMk cId="2535459350" sldId="263"/>
        </pc:sldMkLst>
        <pc:spChg chg="mod">
          <ac:chgData name="Christopher Campbell" userId="31e353c1f667965c" providerId="LiveId" clId="{AC0E00A5-48CB-4E79-9951-04B800BF4195}" dt="2024-04-25T21:30:53.557" v="3295" actId="20577"/>
          <ac:spMkLst>
            <pc:docMk/>
            <pc:sldMk cId="2535459350" sldId="263"/>
            <ac:spMk id="2" creationId="{00000000-0000-0000-0000-000000000000}"/>
          </ac:spMkLst>
        </pc:spChg>
        <pc:spChg chg="mod">
          <ac:chgData name="Christopher Campbell" userId="31e353c1f667965c" providerId="LiveId" clId="{AC0E00A5-48CB-4E79-9951-04B800BF4195}" dt="2024-04-25T20:57:59.934" v="1973" actId="33524"/>
          <ac:spMkLst>
            <pc:docMk/>
            <pc:sldMk cId="2535459350" sldId="263"/>
            <ac:spMk id="10" creationId="{00000000-0000-0000-0000-000000000000}"/>
          </ac:spMkLst>
        </pc:spChg>
      </pc:sldChg>
      <pc:sldChg chg="modSp mod">
        <pc:chgData name="Christopher Campbell" userId="31e353c1f667965c" providerId="LiveId" clId="{AC0E00A5-48CB-4E79-9951-04B800BF4195}" dt="2024-04-25T21:39:23.682" v="3487" actId="20577"/>
        <pc:sldMkLst>
          <pc:docMk/>
          <pc:sldMk cId="2797642416" sldId="264"/>
        </pc:sldMkLst>
        <pc:spChg chg="mod">
          <ac:chgData name="Christopher Campbell" userId="31e353c1f667965c" providerId="LiveId" clId="{AC0E00A5-48CB-4E79-9951-04B800BF4195}" dt="2024-04-25T21:39:23.682" v="3487" actId="20577"/>
          <ac:spMkLst>
            <pc:docMk/>
            <pc:sldMk cId="2797642416" sldId="264"/>
            <ac:spMk id="2" creationId="{0AF762F7-809F-A54A-4941-EFBC7542A066}"/>
          </ac:spMkLst>
        </pc:spChg>
        <pc:spChg chg="mod">
          <ac:chgData name="Christopher Campbell" userId="31e353c1f667965c" providerId="LiveId" clId="{AC0E00A5-48CB-4E79-9951-04B800BF4195}" dt="2024-04-25T21:32:34.622" v="3417" actId="313"/>
          <ac:spMkLst>
            <pc:docMk/>
            <pc:sldMk cId="2797642416" sldId="264"/>
            <ac:spMk id="3" creationId="{08EEE4AC-5F15-6ACA-508D-C835344D7229}"/>
          </ac:spMkLst>
        </pc:spChg>
      </pc:sldChg>
      <pc:sldChg chg="addSp modSp mod chgLayout">
        <pc:chgData name="Christopher Campbell" userId="31e353c1f667965c" providerId="LiveId" clId="{AC0E00A5-48CB-4E79-9951-04B800BF4195}" dt="2024-04-25T21:38:15.763" v="3483" actId="33524"/>
        <pc:sldMkLst>
          <pc:docMk/>
          <pc:sldMk cId="621833703" sldId="265"/>
        </pc:sldMkLst>
        <pc:spChg chg="mod">
          <ac:chgData name="Christopher Campbell" userId="31e353c1f667965c" providerId="LiveId" clId="{AC0E00A5-48CB-4E79-9951-04B800BF4195}" dt="2024-04-25T21:00:29.650" v="2079" actId="26606"/>
          <ac:spMkLst>
            <pc:docMk/>
            <pc:sldMk cId="621833703" sldId="265"/>
            <ac:spMk id="2" creationId="{3F82D3BD-AECB-374C-CE62-CE2D5081907D}"/>
          </ac:spMkLst>
        </pc:spChg>
        <pc:spChg chg="mod">
          <ac:chgData name="Christopher Campbell" userId="31e353c1f667965c" providerId="LiveId" clId="{AC0E00A5-48CB-4E79-9951-04B800BF4195}" dt="2024-04-25T21:38:15.763" v="3483" actId="33524"/>
          <ac:spMkLst>
            <pc:docMk/>
            <pc:sldMk cId="621833703" sldId="265"/>
            <ac:spMk id="3" creationId="{1B93AECB-FEE4-2F37-56C3-640ED62E0FCF}"/>
          </ac:spMkLst>
        </pc:spChg>
        <pc:picChg chg="add mod">
          <ac:chgData name="Christopher Campbell" userId="31e353c1f667965c" providerId="LiveId" clId="{AC0E00A5-48CB-4E79-9951-04B800BF4195}" dt="2024-04-25T21:02:07.112" v="2158" actId="1076"/>
          <ac:picMkLst>
            <pc:docMk/>
            <pc:sldMk cId="621833703" sldId="265"/>
            <ac:picMk id="8194" creationId="{B19A2FD9-F68D-13F2-BC65-28218DBBA827}"/>
          </ac:picMkLst>
        </pc:picChg>
      </pc:sldChg>
      <pc:sldChg chg="modSp mod">
        <pc:chgData name="Christopher Campbell" userId="31e353c1f667965c" providerId="LiveId" clId="{AC0E00A5-48CB-4E79-9951-04B800BF4195}" dt="2024-04-25T21:29:33.987" v="3294" actId="20577"/>
        <pc:sldMkLst>
          <pc:docMk/>
          <pc:sldMk cId="3059160560" sldId="266"/>
        </pc:sldMkLst>
        <pc:spChg chg="mod">
          <ac:chgData name="Christopher Campbell" userId="31e353c1f667965c" providerId="LiveId" clId="{AC0E00A5-48CB-4E79-9951-04B800BF4195}" dt="2024-04-25T21:29:33.987" v="3294" actId="20577"/>
          <ac:spMkLst>
            <pc:docMk/>
            <pc:sldMk cId="3059160560" sldId="266"/>
            <ac:spMk id="3" creationId="{3A92D88E-001E-ABC0-BF5D-F371C2BAEE72}"/>
          </ac:spMkLst>
        </pc:spChg>
      </pc:sldChg>
      <pc:sldChg chg="modSp mod">
        <pc:chgData name="Christopher Campbell" userId="31e353c1f667965c" providerId="LiveId" clId="{AC0E00A5-48CB-4E79-9951-04B800BF4195}" dt="2024-04-25T21:49:18.368" v="3498" actId="20577"/>
        <pc:sldMkLst>
          <pc:docMk/>
          <pc:sldMk cId="544641879" sldId="267"/>
        </pc:sldMkLst>
        <pc:spChg chg="mod">
          <ac:chgData name="Christopher Campbell" userId="31e353c1f667965c" providerId="LiveId" clId="{AC0E00A5-48CB-4E79-9951-04B800BF4195}" dt="2024-04-25T21:49:18.368" v="3498" actId="20577"/>
          <ac:spMkLst>
            <pc:docMk/>
            <pc:sldMk cId="544641879" sldId="267"/>
            <ac:spMk id="3" creationId="{E69774D1-1BFC-2B43-5E98-E8D4BD8BCF8C}"/>
          </ac:spMkLst>
        </pc:spChg>
      </pc:sldChg>
      <pc:sldChg chg="modSp mod">
        <pc:chgData name="Christopher Campbell" userId="31e353c1f667965c" providerId="LiveId" clId="{AC0E00A5-48CB-4E79-9951-04B800BF4195}" dt="2024-04-25T21:22:18.732" v="2990" actId="207"/>
        <pc:sldMkLst>
          <pc:docMk/>
          <pc:sldMk cId="2352266906" sldId="270"/>
        </pc:sldMkLst>
        <pc:spChg chg="mod">
          <ac:chgData name="Christopher Campbell" userId="31e353c1f667965c" providerId="LiveId" clId="{AC0E00A5-48CB-4E79-9951-04B800BF4195}" dt="2024-04-25T21:22:18.732" v="2990" actId="207"/>
          <ac:spMkLst>
            <pc:docMk/>
            <pc:sldMk cId="2352266906" sldId="270"/>
            <ac:spMk id="3" creationId="{8DCAE7B8-FC7E-4C64-1748-6697F66F838D}"/>
          </ac:spMkLst>
        </pc:spChg>
        <pc:picChg chg="mod">
          <ac:chgData name="Christopher Campbell" userId="31e353c1f667965c" providerId="LiveId" clId="{AC0E00A5-48CB-4E79-9951-04B800BF4195}" dt="2024-04-25T20:13:26.920" v="530" actId="1076"/>
          <ac:picMkLst>
            <pc:docMk/>
            <pc:sldMk cId="2352266906" sldId="270"/>
            <ac:picMk id="4098" creationId="{A2ACF7F7-3172-C771-D8C3-482C7051AD70}"/>
          </ac:picMkLst>
        </pc:picChg>
      </pc:sldChg>
      <pc:sldChg chg="addSp delSp modSp new mod chgLayout">
        <pc:chgData name="Christopher Campbell" userId="31e353c1f667965c" providerId="LiveId" clId="{AC0E00A5-48CB-4E79-9951-04B800BF4195}" dt="2024-04-25T21:53:24.704" v="3500" actId="27636"/>
        <pc:sldMkLst>
          <pc:docMk/>
          <pc:sldMk cId="201123239" sldId="271"/>
        </pc:sldMkLst>
        <pc:spChg chg="mod">
          <ac:chgData name="Christopher Campbell" userId="31e353c1f667965c" providerId="LiveId" clId="{AC0E00A5-48CB-4E79-9951-04B800BF4195}" dt="2024-04-25T20:14:05.862" v="565" actId="26606"/>
          <ac:spMkLst>
            <pc:docMk/>
            <pc:sldMk cId="201123239" sldId="271"/>
            <ac:spMk id="2" creationId="{3DB830F6-2B89-C645-E603-4757633386B8}"/>
          </ac:spMkLst>
        </pc:spChg>
        <pc:spChg chg="del mod">
          <ac:chgData name="Christopher Campbell" userId="31e353c1f667965c" providerId="LiveId" clId="{AC0E00A5-48CB-4E79-9951-04B800BF4195}" dt="2024-04-25T20:14:05.862" v="565" actId="26606"/>
          <ac:spMkLst>
            <pc:docMk/>
            <pc:sldMk cId="201123239" sldId="271"/>
            <ac:spMk id="3" creationId="{0DD46A3C-DD08-83BF-E5E3-DD61A0638FEF}"/>
          </ac:spMkLst>
        </pc:spChg>
        <pc:spChg chg="add mod">
          <ac:chgData name="Christopher Campbell" userId="31e353c1f667965c" providerId="LiveId" clId="{AC0E00A5-48CB-4E79-9951-04B800BF4195}" dt="2024-04-25T21:53:24.704" v="3500" actId="27636"/>
          <ac:spMkLst>
            <pc:docMk/>
            <pc:sldMk cId="201123239" sldId="271"/>
            <ac:spMk id="5127" creationId="{E510302F-211C-31A4-57F0-7F7AFC2BD7E6}"/>
          </ac:spMkLst>
        </pc:spChg>
        <pc:picChg chg="add mod">
          <ac:chgData name="Christopher Campbell" userId="31e353c1f667965c" providerId="LiveId" clId="{AC0E00A5-48CB-4E79-9951-04B800BF4195}" dt="2024-04-25T20:14:05.862" v="565" actId="26606"/>
          <ac:picMkLst>
            <pc:docMk/>
            <pc:sldMk cId="201123239" sldId="271"/>
            <ac:picMk id="5122" creationId="{48C02A0D-A30B-D11D-215B-88DD1B45E1DF}"/>
          </ac:picMkLst>
        </pc:picChg>
      </pc:sldChg>
      <pc:sldChg chg="addSp delSp modSp new mod chgLayout">
        <pc:chgData name="Christopher Campbell" userId="31e353c1f667965c" providerId="LiveId" clId="{AC0E00A5-48CB-4E79-9951-04B800BF4195}" dt="2024-04-25T21:21:08.176" v="2982" actId="207"/>
        <pc:sldMkLst>
          <pc:docMk/>
          <pc:sldMk cId="305636157" sldId="272"/>
        </pc:sldMkLst>
        <pc:spChg chg="mod">
          <ac:chgData name="Christopher Campbell" userId="31e353c1f667965c" providerId="LiveId" clId="{AC0E00A5-48CB-4E79-9951-04B800BF4195}" dt="2024-04-25T20:21:08.518" v="990" actId="26606"/>
          <ac:spMkLst>
            <pc:docMk/>
            <pc:sldMk cId="305636157" sldId="272"/>
            <ac:spMk id="2" creationId="{405E346A-B7BE-219A-D166-A27A9DACC6B9}"/>
          </ac:spMkLst>
        </pc:spChg>
        <pc:spChg chg="del">
          <ac:chgData name="Christopher Campbell" userId="31e353c1f667965c" providerId="LiveId" clId="{AC0E00A5-48CB-4E79-9951-04B800BF4195}" dt="2024-04-25T20:21:08.518" v="990" actId="26606"/>
          <ac:spMkLst>
            <pc:docMk/>
            <pc:sldMk cId="305636157" sldId="272"/>
            <ac:spMk id="3" creationId="{760EE4CD-D94E-857C-0732-B4EC590E7C35}"/>
          </ac:spMkLst>
        </pc:spChg>
        <pc:spChg chg="add mod">
          <ac:chgData name="Christopher Campbell" userId="31e353c1f667965c" providerId="LiveId" clId="{AC0E00A5-48CB-4E79-9951-04B800BF4195}" dt="2024-04-25T21:21:08.176" v="2982" actId="207"/>
          <ac:spMkLst>
            <pc:docMk/>
            <pc:sldMk cId="305636157" sldId="272"/>
            <ac:spMk id="6151" creationId="{CFDD99CF-C1AF-8BEE-4C6A-B438FE5784BC}"/>
          </ac:spMkLst>
        </pc:spChg>
        <pc:picChg chg="add mod">
          <ac:chgData name="Christopher Campbell" userId="31e353c1f667965c" providerId="LiveId" clId="{AC0E00A5-48CB-4E79-9951-04B800BF4195}" dt="2024-04-25T20:21:20.613" v="992" actId="27614"/>
          <ac:picMkLst>
            <pc:docMk/>
            <pc:sldMk cId="305636157" sldId="272"/>
            <ac:picMk id="6146" creationId="{37241C16-D1F8-B428-336B-0ECA6169835B}"/>
          </ac:picMkLst>
        </pc:picChg>
      </pc:sldChg>
      <pc:sldChg chg="addSp delSp modSp new mod chgLayout">
        <pc:chgData name="Christopher Campbell" userId="31e353c1f667965c" providerId="LiveId" clId="{AC0E00A5-48CB-4E79-9951-04B800BF4195}" dt="2024-04-25T21:20:55.870" v="2979" actId="207"/>
        <pc:sldMkLst>
          <pc:docMk/>
          <pc:sldMk cId="987034949" sldId="273"/>
        </pc:sldMkLst>
        <pc:spChg chg="mod">
          <ac:chgData name="Christopher Campbell" userId="31e353c1f667965c" providerId="LiveId" clId="{AC0E00A5-48CB-4E79-9951-04B800BF4195}" dt="2024-04-25T20:54:10.727" v="1674" actId="26606"/>
          <ac:spMkLst>
            <pc:docMk/>
            <pc:sldMk cId="987034949" sldId="273"/>
            <ac:spMk id="2" creationId="{DB934EAD-4750-5B5D-ECAD-0E977C835CFA}"/>
          </ac:spMkLst>
        </pc:spChg>
        <pc:spChg chg="del">
          <ac:chgData name="Christopher Campbell" userId="31e353c1f667965c" providerId="LiveId" clId="{AC0E00A5-48CB-4E79-9951-04B800BF4195}" dt="2024-04-25T20:54:10.727" v="1674" actId="26606"/>
          <ac:spMkLst>
            <pc:docMk/>
            <pc:sldMk cId="987034949" sldId="273"/>
            <ac:spMk id="3" creationId="{B81DFA67-698B-6CE1-41A1-223DDA360634}"/>
          </ac:spMkLst>
        </pc:spChg>
        <pc:spChg chg="add mod">
          <ac:chgData name="Christopher Campbell" userId="31e353c1f667965c" providerId="LiveId" clId="{AC0E00A5-48CB-4E79-9951-04B800BF4195}" dt="2024-04-25T21:20:55.870" v="2979" actId="207"/>
          <ac:spMkLst>
            <pc:docMk/>
            <pc:sldMk cId="987034949" sldId="273"/>
            <ac:spMk id="7175" creationId="{A7E48240-93D6-0AA6-1A57-5BBCE3EC6389}"/>
          </ac:spMkLst>
        </pc:spChg>
        <pc:picChg chg="add mod">
          <ac:chgData name="Christopher Campbell" userId="31e353c1f667965c" providerId="LiveId" clId="{AC0E00A5-48CB-4E79-9951-04B800BF4195}" dt="2024-04-25T20:54:19.583" v="1676" actId="27614"/>
          <ac:picMkLst>
            <pc:docMk/>
            <pc:sldMk cId="987034949" sldId="273"/>
            <ac:picMk id="7170" creationId="{D2E5C0EB-F8D4-A643-51B0-A85AB1D64A8B}"/>
          </ac:picMkLst>
        </pc:picChg>
      </pc:sldChg>
      <pc:sldChg chg="addSp delSp modSp new mod delAnim modAnim">
        <pc:chgData name="Christopher Campbell" userId="31e353c1f667965c" providerId="LiveId" clId="{AC0E00A5-48CB-4E79-9951-04B800BF4195}" dt="2024-04-25T20:50:28.580" v="1672" actId="1076"/>
        <pc:sldMkLst>
          <pc:docMk/>
          <pc:sldMk cId="2047288351" sldId="274"/>
        </pc:sldMkLst>
        <pc:spChg chg="mod">
          <ac:chgData name="Christopher Campbell" userId="31e353c1f667965c" providerId="LiveId" clId="{AC0E00A5-48CB-4E79-9951-04B800BF4195}" dt="2024-04-25T20:33:45.053" v="1654" actId="20577"/>
          <ac:spMkLst>
            <pc:docMk/>
            <pc:sldMk cId="2047288351" sldId="274"/>
            <ac:spMk id="2" creationId="{830D6A5A-68EA-84ED-5D0A-B4D03783A747}"/>
          </ac:spMkLst>
        </pc:spChg>
        <pc:spChg chg="del">
          <ac:chgData name="Christopher Campbell" userId="31e353c1f667965c" providerId="LiveId" clId="{AC0E00A5-48CB-4E79-9951-04B800BF4195}" dt="2024-04-25T20:36:02.165" v="1655"/>
          <ac:spMkLst>
            <pc:docMk/>
            <pc:sldMk cId="2047288351" sldId="274"/>
            <ac:spMk id="3" creationId="{A0848284-1B5A-A0E5-5617-413344A48215}"/>
          </ac:spMkLst>
        </pc:spChg>
        <pc:spChg chg="add del mod">
          <ac:chgData name="Christopher Campbell" userId="31e353c1f667965c" providerId="LiveId" clId="{AC0E00A5-48CB-4E79-9951-04B800BF4195}" dt="2024-04-25T20:37:05.082" v="1658"/>
          <ac:spMkLst>
            <pc:docMk/>
            <pc:sldMk cId="2047288351" sldId="274"/>
            <ac:spMk id="6" creationId="{50572538-97C2-6D2B-DB33-BCC0F24F61F6}"/>
          </ac:spMkLst>
        </pc:spChg>
        <pc:spChg chg="add del mod">
          <ac:chgData name="Christopher Campbell" userId="31e353c1f667965c" providerId="LiveId" clId="{AC0E00A5-48CB-4E79-9951-04B800BF4195}" dt="2024-04-25T20:37:39.717" v="1660"/>
          <ac:spMkLst>
            <pc:docMk/>
            <pc:sldMk cId="2047288351" sldId="274"/>
            <ac:spMk id="9" creationId="{DE313A8C-D553-C16E-AFD0-EC8633EB1FF7}"/>
          </ac:spMkLst>
        </pc:spChg>
        <pc:spChg chg="add del mod">
          <ac:chgData name="Christopher Campbell" userId="31e353c1f667965c" providerId="LiveId" clId="{AC0E00A5-48CB-4E79-9951-04B800BF4195}" dt="2024-04-25T20:39:31.361" v="1662"/>
          <ac:spMkLst>
            <pc:docMk/>
            <pc:sldMk cId="2047288351" sldId="274"/>
            <ac:spMk id="12" creationId="{A8543228-13C1-8DAE-589B-F2D37540BD6E}"/>
          </ac:spMkLst>
        </pc:spChg>
        <pc:spChg chg="add del mod">
          <ac:chgData name="Christopher Campbell" userId="31e353c1f667965c" providerId="LiveId" clId="{AC0E00A5-48CB-4E79-9951-04B800BF4195}" dt="2024-04-25T20:42:42.128" v="1664"/>
          <ac:spMkLst>
            <pc:docMk/>
            <pc:sldMk cId="2047288351" sldId="274"/>
            <ac:spMk id="15" creationId="{C40378E2-A5D8-ED79-FC59-D7706EFF6FCD}"/>
          </ac:spMkLst>
        </pc:spChg>
        <pc:spChg chg="add del mod">
          <ac:chgData name="Christopher Campbell" userId="31e353c1f667965c" providerId="LiveId" clId="{AC0E00A5-48CB-4E79-9951-04B800BF4195}" dt="2024-04-25T20:46:43.523" v="1666"/>
          <ac:spMkLst>
            <pc:docMk/>
            <pc:sldMk cId="2047288351" sldId="274"/>
            <ac:spMk id="18" creationId="{C7022146-D4BD-280B-BA95-E60B37A352CC}"/>
          </ac:spMkLst>
        </pc:spChg>
        <pc:spChg chg="add del mod">
          <ac:chgData name="Christopher Campbell" userId="31e353c1f667965c" providerId="LiveId" clId="{AC0E00A5-48CB-4E79-9951-04B800BF4195}" dt="2024-04-25T20:50:15.632" v="1668"/>
          <ac:spMkLst>
            <pc:docMk/>
            <pc:sldMk cId="2047288351" sldId="274"/>
            <ac:spMk id="21" creationId="{CC9DD101-65EE-0255-3B4D-DE5982443B31}"/>
          </ac:spMkLst>
        </pc:spChg>
        <pc:picChg chg="add del mod">
          <ac:chgData name="Christopher Campbell" userId="31e353c1f667965c" providerId="LiveId" clId="{AC0E00A5-48CB-4E79-9951-04B800BF4195}" dt="2024-04-25T20:36:07.390" v="1657" actId="21"/>
          <ac:picMkLst>
            <pc:docMk/>
            <pc:sldMk cId="2047288351" sldId="274"/>
            <ac:picMk id="4" creationId="{FB5EF2E8-40C2-3FA0-B74E-10E07C796924}"/>
          </ac:picMkLst>
        </pc:picChg>
        <pc:picChg chg="add del mod">
          <ac:chgData name="Christopher Campbell" userId="31e353c1f667965c" providerId="LiveId" clId="{AC0E00A5-48CB-4E79-9951-04B800BF4195}" dt="2024-04-25T20:37:14.878" v="1659" actId="21"/>
          <ac:picMkLst>
            <pc:docMk/>
            <pc:sldMk cId="2047288351" sldId="274"/>
            <ac:picMk id="7" creationId="{F8AFF3E5-48F8-3BA6-6B3B-C68DEC20E534}"/>
          </ac:picMkLst>
        </pc:picChg>
        <pc:picChg chg="add del mod">
          <ac:chgData name="Christopher Campbell" userId="31e353c1f667965c" providerId="LiveId" clId="{AC0E00A5-48CB-4E79-9951-04B800BF4195}" dt="2024-04-25T20:37:47.729" v="1661" actId="21"/>
          <ac:picMkLst>
            <pc:docMk/>
            <pc:sldMk cId="2047288351" sldId="274"/>
            <ac:picMk id="10" creationId="{1412F17E-B3BD-1710-DEDB-E468E833F203}"/>
          </ac:picMkLst>
        </pc:picChg>
        <pc:picChg chg="add del mod">
          <ac:chgData name="Christopher Campbell" userId="31e353c1f667965c" providerId="LiveId" clId="{AC0E00A5-48CB-4E79-9951-04B800BF4195}" dt="2024-04-25T20:39:38.249" v="1663" actId="21"/>
          <ac:picMkLst>
            <pc:docMk/>
            <pc:sldMk cId="2047288351" sldId="274"/>
            <ac:picMk id="13" creationId="{4A6E94BF-E46D-042A-7781-36E07C52B66C}"/>
          </ac:picMkLst>
        </pc:picChg>
        <pc:picChg chg="add del mod">
          <ac:chgData name="Christopher Campbell" userId="31e353c1f667965c" providerId="LiveId" clId="{AC0E00A5-48CB-4E79-9951-04B800BF4195}" dt="2024-04-25T20:45:35.308" v="1665" actId="21"/>
          <ac:picMkLst>
            <pc:docMk/>
            <pc:sldMk cId="2047288351" sldId="274"/>
            <ac:picMk id="16" creationId="{AEF07A47-4962-F34A-32C6-997039E590AE}"/>
          </ac:picMkLst>
        </pc:picChg>
        <pc:picChg chg="add del mod">
          <ac:chgData name="Christopher Campbell" userId="31e353c1f667965c" providerId="LiveId" clId="{AC0E00A5-48CB-4E79-9951-04B800BF4195}" dt="2024-04-25T20:46:46.554" v="1667" actId="21"/>
          <ac:picMkLst>
            <pc:docMk/>
            <pc:sldMk cId="2047288351" sldId="274"/>
            <ac:picMk id="19" creationId="{0ECD5721-DA81-B26A-D28A-9437F1249AFD}"/>
          </ac:picMkLst>
        </pc:picChg>
        <pc:picChg chg="add mod">
          <ac:chgData name="Christopher Campbell" userId="31e353c1f667965c" providerId="LiveId" clId="{AC0E00A5-48CB-4E79-9951-04B800BF4195}" dt="2024-04-25T20:50:28.580" v="1672" actId="1076"/>
          <ac:picMkLst>
            <pc:docMk/>
            <pc:sldMk cId="2047288351" sldId="274"/>
            <ac:picMk id="22" creationId="{059AEEFE-89CE-6229-F227-D0B05BB5D5A1}"/>
          </ac:picMkLst>
        </pc:picChg>
      </pc:sldChg>
      <pc:sldChg chg="modSp new mod">
        <pc:chgData name="Christopher Campbell" userId="31e353c1f667965c" providerId="LiveId" clId="{AC0E00A5-48CB-4E79-9951-04B800BF4195}" dt="2024-04-25T21:24:01.729" v="3260" actId="207"/>
        <pc:sldMkLst>
          <pc:docMk/>
          <pc:sldMk cId="3380439916" sldId="275"/>
        </pc:sldMkLst>
        <pc:spChg chg="mod">
          <ac:chgData name="Christopher Campbell" userId="31e353c1f667965c" providerId="LiveId" clId="{AC0E00A5-48CB-4E79-9951-04B800BF4195}" dt="2024-04-25T21:04:28.736" v="2171" actId="20577"/>
          <ac:spMkLst>
            <pc:docMk/>
            <pc:sldMk cId="3380439916" sldId="275"/>
            <ac:spMk id="2" creationId="{E4B7FB70-D651-2B98-7BC3-8B515CBF1529}"/>
          </ac:spMkLst>
        </pc:spChg>
        <pc:spChg chg="mod">
          <ac:chgData name="Christopher Campbell" userId="31e353c1f667965c" providerId="LiveId" clId="{AC0E00A5-48CB-4E79-9951-04B800BF4195}" dt="2024-04-25T21:24:01.729" v="3260" actId="207"/>
          <ac:spMkLst>
            <pc:docMk/>
            <pc:sldMk cId="3380439916" sldId="275"/>
            <ac:spMk id="3" creationId="{73913583-913F-DE3C-C3E8-C0B3689233BE}"/>
          </ac:spMkLst>
        </pc:spChg>
      </pc:sldChg>
      <pc:sldChg chg="addSp delSp modSp new mod">
        <pc:chgData name="Christopher Campbell" userId="31e353c1f667965c" providerId="LiveId" clId="{AC0E00A5-48CB-4E79-9951-04B800BF4195}" dt="2024-04-25T21:08:10.020" v="2236" actId="1076"/>
        <pc:sldMkLst>
          <pc:docMk/>
          <pc:sldMk cId="1590314531" sldId="276"/>
        </pc:sldMkLst>
        <pc:spChg chg="mod">
          <ac:chgData name="Christopher Campbell" userId="31e353c1f667965c" providerId="LiveId" clId="{AC0E00A5-48CB-4E79-9951-04B800BF4195}" dt="2024-04-25T21:04:35.281" v="2182" actId="20577"/>
          <ac:spMkLst>
            <pc:docMk/>
            <pc:sldMk cId="1590314531" sldId="276"/>
            <ac:spMk id="2" creationId="{72E3579E-9661-9DA6-096A-D3C702EBBE36}"/>
          </ac:spMkLst>
        </pc:spChg>
        <pc:spChg chg="del mod">
          <ac:chgData name="Christopher Campbell" userId="31e353c1f667965c" providerId="LiveId" clId="{AC0E00A5-48CB-4E79-9951-04B800BF4195}" dt="2024-04-25T21:06:07.170" v="2199" actId="22"/>
          <ac:spMkLst>
            <pc:docMk/>
            <pc:sldMk cId="1590314531" sldId="276"/>
            <ac:spMk id="3" creationId="{7A8A90C6-1762-473D-FD35-F2931119EC79}"/>
          </ac:spMkLst>
        </pc:spChg>
        <pc:picChg chg="add mod ord">
          <ac:chgData name="Christopher Campbell" userId="31e353c1f667965c" providerId="LiveId" clId="{AC0E00A5-48CB-4E79-9951-04B800BF4195}" dt="2024-04-25T21:06:48.826" v="2208" actId="1076"/>
          <ac:picMkLst>
            <pc:docMk/>
            <pc:sldMk cId="1590314531" sldId="276"/>
            <ac:picMk id="5" creationId="{54419F2C-0353-4804-FB8F-DF70D1D99EDE}"/>
          </ac:picMkLst>
        </pc:picChg>
        <pc:picChg chg="add mod">
          <ac:chgData name="Christopher Campbell" userId="31e353c1f667965c" providerId="LiveId" clId="{AC0E00A5-48CB-4E79-9951-04B800BF4195}" dt="2024-04-25T21:08:10.020" v="2236" actId="1076"/>
          <ac:picMkLst>
            <pc:docMk/>
            <pc:sldMk cId="1590314531" sldId="276"/>
            <ac:picMk id="7" creationId="{49F80102-251B-735E-6F34-CEA18A157D98}"/>
          </ac:picMkLst>
        </pc:picChg>
        <pc:picChg chg="add del mod">
          <ac:chgData name="Christopher Campbell" userId="31e353c1f667965c" providerId="LiveId" clId="{AC0E00A5-48CB-4E79-9951-04B800BF4195}" dt="2024-04-25T21:07:03.922" v="2214" actId="21"/>
          <ac:picMkLst>
            <pc:docMk/>
            <pc:sldMk cId="1590314531" sldId="276"/>
            <ac:picMk id="9" creationId="{CE1A25D9-171B-EFCB-DB6D-61C9F200489F}"/>
          </ac:picMkLst>
        </pc:picChg>
        <pc:picChg chg="add mod">
          <ac:chgData name="Christopher Campbell" userId="31e353c1f667965c" providerId="LiveId" clId="{AC0E00A5-48CB-4E79-9951-04B800BF4195}" dt="2024-04-25T21:08:10.020" v="2236" actId="1076"/>
          <ac:picMkLst>
            <pc:docMk/>
            <pc:sldMk cId="1590314531" sldId="276"/>
            <ac:picMk id="11" creationId="{EEA6979C-97E2-C65D-1F61-B7F9CA3602CF}"/>
          </ac:picMkLst>
        </pc:picChg>
        <pc:picChg chg="add mod">
          <ac:chgData name="Christopher Campbell" userId="31e353c1f667965c" providerId="LiveId" clId="{AC0E00A5-48CB-4E79-9951-04B800BF4195}" dt="2024-04-25T21:08:10.020" v="2236" actId="1076"/>
          <ac:picMkLst>
            <pc:docMk/>
            <pc:sldMk cId="1590314531" sldId="276"/>
            <ac:picMk id="13" creationId="{02ACA754-4FCA-0D22-689E-2F9878FDB973}"/>
          </ac:picMkLst>
        </pc:pic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50FABAFA-9D90-4B6C-95A1-503043E46FAB}" type="datetimeFigureOut">
              <a:rPr lang="en-US" smtClean="0"/>
              <a:t>4/25/2024</a:t>
            </a:fld>
            <a:endParaRPr lang="en-US"/>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CDCC7757-6264-420F-9201-02E9A21CB7A0}" type="slidenum">
              <a:rPr lang="en-US" smtClean="0"/>
              <a:t>‹#›</a:t>
            </a:fld>
            <a:endParaRPr lang="en-US"/>
          </a:p>
        </p:txBody>
      </p:sp>
    </p:spTree>
    <p:extLst>
      <p:ext uri="{BB962C8B-B14F-4D97-AF65-F5344CB8AC3E}">
        <p14:creationId xmlns:p14="http://schemas.microsoft.com/office/powerpoint/2010/main" val="285429548"/>
      </p:ext>
    </p:extLst>
  </p:cSld>
  <p:clrMap bg1="lt1" tx1="dk1" bg2="lt2" tx2="dk2" accent1="accent1" accent2="accent2" accent3="accent3" accent4="accent4" accent5="accent5" accent6="accent6" hlink="hlink" folHlink="folHlink"/>
</p:handoutMaster>
</file>

<file path=ppt/media/hdphoto1.wdp>
</file>

<file path=ppt/media/image1.png>
</file>

<file path=ppt/media/image10.png>
</file>

<file path=ppt/media/image11.png>
</file>

<file path=ppt/media/image12.png>
</file>

<file path=ppt/media/image13.png>
</file>

<file path=ppt/media/image14.png>
</file>

<file path=ppt/media/image15.png>
</file>

<file path=ppt/media/image2.png>
</file>

<file path=ppt/media/image3.png>
</file>

<file path=ppt/media/image4.jpeg>
</file>

<file path=ppt/media/image5.jpeg>
</file>

<file path=ppt/media/image6.png>
</file>

<file path=ppt/media/image7.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C15EB1F-8DE4-48C3-A804-A05846A4049F}" type="datetimeFigureOut">
              <a:rPr lang="en-US" smtClean="0"/>
              <a:t>4/25/2024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AD115C9-E24C-4512-AA8B-319BB49F77B5}" type="slidenum">
              <a:rPr lang="en-US" smtClean="0"/>
              <a:t>‹#›</a:t>
            </a:fld>
            <a:endParaRPr lang="en-US"/>
          </a:p>
        </p:txBody>
      </p:sp>
    </p:spTree>
    <p:extLst>
      <p:ext uri="{BB962C8B-B14F-4D97-AF65-F5344CB8AC3E}">
        <p14:creationId xmlns:p14="http://schemas.microsoft.com/office/powerpoint/2010/main" val="21256245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8AD115C9-E24C-4512-AA8B-319BB49F77B5}" type="slidenum">
              <a:rPr lang="en-US" smtClean="0"/>
              <a:t>1</a:t>
            </a:fld>
            <a:endParaRPr lang="en-US"/>
          </a:p>
        </p:txBody>
      </p:sp>
    </p:spTree>
    <p:extLst>
      <p:ext uri="{BB962C8B-B14F-4D97-AF65-F5344CB8AC3E}">
        <p14:creationId xmlns:p14="http://schemas.microsoft.com/office/powerpoint/2010/main" val="921518363"/>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10" name="Picture 9"/>
          <p:cNvPicPr>
            <a:picLocks noChangeAspect="1"/>
          </p:cNvPicPr>
          <p:nvPr/>
        </p:nvPicPr>
        <p:blipFill>
          <a:blip r:embed="rId2" cstate="print"/>
          <a:srcRect t="33333"/>
          <a:stretch>
            <a:fillRect/>
          </a:stretch>
        </p:blipFill>
        <p:spPr>
          <a:xfrm>
            <a:off x="0" y="0"/>
            <a:ext cx="12192000" cy="4572000"/>
          </a:xfrm>
          <a:prstGeom prst="rect">
            <a:avLst/>
          </a:prstGeom>
        </p:spPr>
      </p:pic>
      <p:sp>
        <p:nvSpPr>
          <p:cNvPr id="2" name="Title 1"/>
          <p:cNvSpPr>
            <a:spLocks noGrp="1"/>
          </p:cNvSpPr>
          <p:nvPr>
            <p:ph type="ctrTitle"/>
          </p:nvPr>
        </p:nvSpPr>
        <p:spPr>
          <a:xfrm>
            <a:off x="914400" y="2007889"/>
            <a:ext cx="10363200" cy="1470025"/>
          </a:xfrm>
        </p:spPr>
        <p:txBody>
          <a:bodyPr/>
          <a:lstStyle>
            <a:lvl1pPr algn="ctr">
              <a:defRPr sz="4400" b="1" baseline="0">
                <a:solidFill>
                  <a:schemeClr val="tx2">
                    <a:lumMod val="50000"/>
                  </a:schemeClr>
                </a:solidFill>
                <a:effectLst/>
              </a:defRPr>
            </a:lvl1pPr>
          </a:lstStyle>
          <a:p>
            <a:r>
              <a:rPr lang="en-US"/>
              <a:t>Click to edit Master title style</a:t>
            </a:r>
            <a:endParaRPr lang="en-US" dirty="0"/>
          </a:p>
        </p:txBody>
      </p:sp>
      <p:sp>
        <p:nvSpPr>
          <p:cNvPr id="3" name="Subtitle 2"/>
          <p:cNvSpPr>
            <a:spLocks noGrp="1"/>
          </p:cNvSpPr>
          <p:nvPr>
            <p:ph type="subTitle" idx="1"/>
          </p:nvPr>
        </p:nvSpPr>
        <p:spPr>
          <a:xfrm>
            <a:off x="1625600" y="3886200"/>
            <a:ext cx="8534400" cy="1752600"/>
          </a:xfrm>
        </p:spPr>
        <p:txBody>
          <a:bodyPr>
            <a:normAutofit/>
          </a:bodyPr>
          <a:lstStyle>
            <a:lvl1pPr marL="0" indent="0" algn="ctr">
              <a:buNone/>
              <a:defRPr sz="2800" baseline="0">
                <a:solidFill>
                  <a:schemeClr val="tx2">
                    <a:lumMod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5" name="Footer Placeholder 4"/>
          <p:cNvSpPr>
            <a:spLocks noGrp="1"/>
          </p:cNvSpPr>
          <p:nvPr>
            <p:ph type="ftr" sz="quarter" idx="11"/>
          </p:nvPr>
        </p:nvSpPr>
        <p:spPr/>
        <p:txBody>
          <a:bodyPr/>
          <a:lstStyle/>
          <a:p>
            <a:r>
              <a:rPr lang="en-US" dirty="0"/>
              <a:t>Add a footer</a:t>
            </a:r>
          </a:p>
        </p:txBody>
      </p:sp>
      <p:sp>
        <p:nvSpPr>
          <p:cNvPr id="4" name="Date Placeholder 3"/>
          <p:cNvSpPr>
            <a:spLocks noGrp="1"/>
          </p:cNvSpPr>
          <p:nvPr>
            <p:ph type="dt" sz="half" idx="10"/>
          </p:nvPr>
        </p:nvSpPr>
        <p:spPr/>
        <p:txBody>
          <a:bodyPr/>
          <a:lstStyle/>
          <a:p>
            <a:fld id="{CE5E0A0C-FFF2-4105-9F07-796FCC3D8DE3}" type="datetime1">
              <a:rPr lang="en-US" smtClean="0"/>
              <a:t>4/25/2024</a:t>
            </a:fld>
            <a:endParaRPr lang="en-US"/>
          </a:p>
        </p:txBody>
      </p:sp>
      <p:sp>
        <p:nvSpPr>
          <p:cNvPr id="6" name="Slide Number Placeholder 5"/>
          <p:cNvSpPr>
            <a:spLocks noGrp="1"/>
          </p:cNvSpPr>
          <p:nvPr>
            <p:ph type="sldNum" sz="quarter" idx="12"/>
          </p:nvPr>
        </p:nvSpPr>
        <p:spPr/>
        <p:txBody>
          <a:bodyPr/>
          <a:lstStyle/>
          <a:p>
            <a:fld id="{401CF334-2D5C-4859-84A6-CA7E6E43FAEB}" type="slidenum">
              <a:rPr lang="en-US" smtClean="0"/>
              <a:t>‹#›</a:t>
            </a:fld>
            <a:endParaRPr lang="en-US"/>
          </a:p>
        </p:txBody>
      </p:sp>
    </p:spTree>
    <p:extLst>
      <p:ext uri="{BB962C8B-B14F-4D97-AF65-F5344CB8AC3E}">
        <p14:creationId xmlns:p14="http://schemas.microsoft.com/office/powerpoint/2010/main" val="21843536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lvl1pPr>
              <a:buClr>
                <a:schemeClr val="tx2">
                  <a:lumMod val="50000"/>
                </a:schemeClr>
              </a:buClr>
              <a:defRPr/>
            </a:lvl1pPr>
            <a:lvl2pPr>
              <a:buClr>
                <a:schemeClr val="tx2">
                  <a:lumMod val="50000"/>
                </a:schemeClr>
              </a:buClr>
              <a:defRPr/>
            </a:lvl2pPr>
            <a:lvl3pPr>
              <a:buClr>
                <a:schemeClr val="tx2">
                  <a:lumMod val="50000"/>
                </a:schemeClr>
              </a:buClr>
              <a:defRPr/>
            </a:lvl3pPr>
            <a:lvl4pPr>
              <a:buClr>
                <a:schemeClr val="tx2">
                  <a:lumMod val="50000"/>
                </a:schemeClr>
              </a:buClr>
              <a:defRPr/>
            </a:lvl4pPr>
            <a:lvl5pPr>
              <a:buClr>
                <a:schemeClr val="tx2">
                  <a:lumMod val="50000"/>
                </a:schemeClr>
              </a:buClr>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Footer Placeholder 4"/>
          <p:cNvSpPr>
            <a:spLocks noGrp="1"/>
          </p:cNvSpPr>
          <p:nvPr>
            <p:ph type="ftr" sz="quarter" idx="11"/>
          </p:nvPr>
        </p:nvSpPr>
        <p:spPr/>
        <p:txBody>
          <a:bodyPr/>
          <a:lstStyle/>
          <a:p>
            <a:r>
              <a:rPr lang="en-US"/>
              <a:t>Add a footer</a:t>
            </a:r>
          </a:p>
        </p:txBody>
      </p:sp>
      <p:sp>
        <p:nvSpPr>
          <p:cNvPr id="4" name="Date Placeholder 3"/>
          <p:cNvSpPr>
            <a:spLocks noGrp="1"/>
          </p:cNvSpPr>
          <p:nvPr>
            <p:ph type="dt" sz="half" idx="10"/>
          </p:nvPr>
        </p:nvSpPr>
        <p:spPr/>
        <p:txBody>
          <a:bodyPr/>
          <a:lstStyle/>
          <a:p>
            <a:fld id="{4A5D68D4-D432-4190-8060-492B59F98A87}" type="datetime1">
              <a:rPr lang="en-US" smtClean="0"/>
              <a:t>4/25/2024</a:t>
            </a:fld>
            <a:endParaRPr lang="en-US"/>
          </a:p>
        </p:txBody>
      </p:sp>
      <p:sp>
        <p:nvSpPr>
          <p:cNvPr id="6" name="Slide Number Placeholder 5"/>
          <p:cNvSpPr>
            <a:spLocks noGrp="1"/>
          </p:cNvSpPr>
          <p:nvPr>
            <p:ph type="sldNum" sz="quarter" idx="12"/>
          </p:nvPr>
        </p:nvSpPr>
        <p:spPr/>
        <p:txBody>
          <a:bodyPr/>
          <a:lstStyle/>
          <a:p>
            <a:fld id="{401CF334-2D5C-4859-84A6-CA7E6E43FAEB}" type="slidenum">
              <a:rPr lang="en-US" smtClean="0"/>
              <a:t>‹#›</a:t>
            </a:fld>
            <a:endParaRPr lang="en-US"/>
          </a:p>
        </p:txBody>
      </p:sp>
    </p:spTree>
    <p:extLst>
      <p:ext uri="{BB962C8B-B14F-4D97-AF65-F5344CB8AC3E}">
        <p14:creationId xmlns:p14="http://schemas.microsoft.com/office/powerpoint/2010/main" val="342967677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9200" y="274639"/>
            <a:ext cx="2743200" cy="5851525"/>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609600" y="274639"/>
            <a:ext cx="8026400" cy="5851525"/>
          </a:xfrm>
        </p:spPr>
        <p:txBody>
          <a:bodyPr vert="eaVert"/>
          <a:lstStyle>
            <a:lvl1pPr>
              <a:buClr>
                <a:schemeClr val="tx2">
                  <a:lumMod val="50000"/>
                </a:schemeClr>
              </a:buClr>
              <a:defRPr/>
            </a:lvl1pPr>
            <a:lvl2pPr>
              <a:buClr>
                <a:schemeClr val="tx2">
                  <a:lumMod val="50000"/>
                </a:schemeClr>
              </a:buClr>
              <a:defRPr/>
            </a:lvl2pPr>
            <a:lvl3pPr>
              <a:buClr>
                <a:schemeClr val="tx2">
                  <a:lumMod val="50000"/>
                </a:schemeClr>
              </a:buClr>
              <a:defRPr/>
            </a:lvl3pPr>
            <a:lvl4pPr>
              <a:buClr>
                <a:schemeClr val="tx2">
                  <a:lumMod val="50000"/>
                </a:schemeClr>
              </a:buClr>
              <a:defRPr/>
            </a:lvl4pPr>
            <a:lvl5pPr>
              <a:buClr>
                <a:schemeClr val="tx2">
                  <a:lumMod val="50000"/>
                </a:schemeClr>
              </a:buClr>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Footer Placeholder 4"/>
          <p:cNvSpPr>
            <a:spLocks noGrp="1"/>
          </p:cNvSpPr>
          <p:nvPr>
            <p:ph type="ftr" sz="quarter" idx="11"/>
          </p:nvPr>
        </p:nvSpPr>
        <p:spPr/>
        <p:txBody>
          <a:bodyPr/>
          <a:lstStyle/>
          <a:p>
            <a:r>
              <a:rPr lang="en-US"/>
              <a:t>Add a footer</a:t>
            </a:r>
          </a:p>
        </p:txBody>
      </p:sp>
      <p:sp>
        <p:nvSpPr>
          <p:cNvPr id="4" name="Date Placeholder 3"/>
          <p:cNvSpPr>
            <a:spLocks noGrp="1"/>
          </p:cNvSpPr>
          <p:nvPr>
            <p:ph type="dt" sz="half" idx="10"/>
          </p:nvPr>
        </p:nvSpPr>
        <p:spPr/>
        <p:txBody>
          <a:bodyPr/>
          <a:lstStyle/>
          <a:p>
            <a:fld id="{5AF4EF83-7D73-495D-9915-41737B990DFC}" type="datetime1">
              <a:rPr lang="en-US" smtClean="0"/>
              <a:t>4/25/2024</a:t>
            </a:fld>
            <a:endParaRPr lang="en-US"/>
          </a:p>
        </p:txBody>
      </p:sp>
      <p:sp>
        <p:nvSpPr>
          <p:cNvPr id="6" name="Slide Number Placeholder 5"/>
          <p:cNvSpPr>
            <a:spLocks noGrp="1"/>
          </p:cNvSpPr>
          <p:nvPr>
            <p:ph type="sldNum" sz="quarter" idx="12"/>
          </p:nvPr>
        </p:nvSpPr>
        <p:spPr/>
        <p:txBody>
          <a:bodyPr/>
          <a:lstStyle/>
          <a:p>
            <a:fld id="{401CF334-2D5C-4859-84A6-CA7E6E43FAEB}" type="slidenum">
              <a:rPr lang="en-US" smtClean="0"/>
              <a:t>‹#›</a:t>
            </a:fld>
            <a:endParaRPr lang="en-US"/>
          </a:p>
        </p:txBody>
      </p:sp>
    </p:spTree>
    <p:extLst>
      <p:ext uri="{BB962C8B-B14F-4D97-AF65-F5344CB8AC3E}">
        <p14:creationId xmlns:p14="http://schemas.microsoft.com/office/powerpoint/2010/main" val="27053325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bg>
      <p:bgRef idx="1002">
        <a:schemeClr val="bg2"/>
      </p:bgRef>
    </p:bg>
    <p:spTree>
      <p:nvGrpSpPr>
        <p:cNvPr id="1" name=""/>
        <p:cNvGrpSpPr/>
        <p:nvPr/>
      </p:nvGrpSpPr>
      <p:grpSpPr>
        <a:xfrm>
          <a:off x="0" y="0"/>
          <a:ext cx="0" cy="0"/>
          <a:chOff x="0" y="0"/>
          <a:chExt cx="0" cy="0"/>
        </a:xfrm>
      </p:grpSpPr>
      <p:sp>
        <p:nvSpPr>
          <p:cNvPr id="2" name="Title 1"/>
          <p:cNvSpPr>
            <a:spLocks noGrp="1"/>
          </p:cNvSpPr>
          <p:nvPr>
            <p:ph type="title"/>
          </p:nvPr>
        </p:nvSpPr>
        <p:spPr>
          <a:xfrm>
            <a:off x="812800" y="274638"/>
            <a:ext cx="10566400" cy="1143000"/>
          </a:xfrm>
        </p:spPr>
        <p:txBody>
          <a:bodyPr/>
          <a:lstStyle>
            <a:lvl1pPr>
              <a:defRPr>
                <a:solidFill>
                  <a:schemeClr val="tx2">
                    <a:lumMod val="50000"/>
                  </a:schemeClr>
                </a:solidFill>
                <a:effectLst/>
              </a:defRPr>
            </a:lvl1pPr>
          </a:lstStyle>
          <a:p>
            <a:r>
              <a:rPr lang="en-US"/>
              <a:t>Click to edit Master title style</a:t>
            </a:r>
            <a:endParaRPr lang="en-US" dirty="0"/>
          </a:p>
        </p:txBody>
      </p:sp>
      <p:sp>
        <p:nvSpPr>
          <p:cNvPr id="8" name="Content Placeholder 7"/>
          <p:cNvSpPr>
            <a:spLocks noGrp="1"/>
          </p:cNvSpPr>
          <p:nvPr>
            <p:ph sz="quarter" idx="13" hasCustomPrompt="1"/>
          </p:nvPr>
        </p:nvSpPr>
        <p:spPr>
          <a:xfrm>
            <a:off x="812800" y="1600200"/>
            <a:ext cx="10566400" cy="4114800"/>
          </a:xfrm>
        </p:spPr>
        <p:txBody>
          <a:bodyPr/>
          <a:lstStyle>
            <a:lvl1pPr>
              <a:buClr>
                <a:schemeClr val="tx2">
                  <a:lumMod val="50000"/>
                </a:schemeClr>
              </a:buClr>
              <a:defRPr>
                <a:solidFill>
                  <a:schemeClr val="tx2">
                    <a:lumMod val="50000"/>
                  </a:schemeClr>
                </a:solidFill>
              </a:defRPr>
            </a:lvl1pPr>
            <a:lvl2pPr>
              <a:buClr>
                <a:schemeClr val="tx2">
                  <a:lumMod val="50000"/>
                </a:schemeClr>
              </a:buClr>
              <a:defRPr>
                <a:solidFill>
                  <a:schemeClr val="tx2">
                    <a:lumMod val="50000"/>
                  </a:schemeClr>
                </a:solidFill>
              </a:defRPr>
            </a:lvl2pPr>
            <a:lvl3pPr>
              <a:buClr>
                <a:schemeClr val="tx2">
                  <a:lumMod val="50000"/>
                </a:schemeClr>
              </a:buClr>
              <a:defRPr>
                <a:solidFill>
                  <a:schemeClr val="tx2">
                    <a:lumMod val="50000"/>
                  </a:schemeClr>
                </a:solidFill>
              </a:defRPr>
            </a:lvl3pPr>
            <a:lvl4pPr>
              <a:buClr>
                <a:schemeClr val="tx2">
                  <a:lumMod val="50000"/>
                </a:schemeClr>
              </a:buClr>
              <a:defRPr>
                <a:solidFill>
                  <a:schemeClr val="tx2">
                    <a:lumMod val="50000"/>
                  </a:schemeClr>
                </a:solidFill>
              </a:defRPr>
            </a:lvl4pPr>
            <a:lvl5pPr>
              <a:buClr>
                <a:schemeClr val="tx2">
                  <a:lumMod val="50000"/>
                </a:schemeClr>
              </a:buClr>
              <a:defRPr>
                <a:solidFill>
                  <a:schemeClr val="tx2">
                    <a:lumMod val="50000"/>
                  </a:schemeClr>
                </a:solidFill>
              </a:defRPr>
            </a:lvl5pPr>
            <a:lvl6pPr>
              <a:buClr>
                <a:schemeClr val="tx2">
                  <a:lumMod val="50000"/>
                </a:schemeClr>
              </a:buClr>
              <a:defRPr>
                <a:solidFill>
                  <a:schemeClr val="tx2">
                    <a:lumMod val="50000"/>
                  </a:schemeClr>
                </a:solidFill>
              </a:defRPr>
            </a:lvl6pPr>
            <a:lvl7pPr>
              <a:buClr>
                <a:schemeClr val="tx2">
                  <a:lumMod val="50000"/>
                </a:schemeClr>
              </a:buClr>
              <a:defRPr>
                <a:solidFill>
                  <a:schemeClr val="tx2">
                    <a:lumMod val="50000"/>
                  </a:schemeClr>
                </a:solidFill>
              </a:defRPr>
            </a:lvl7pPr>
            <a:lvl8pPr>
              <a:buClr>
                <a:schemeClr val="tx2">
                  <a:lumMod val="50000"/>
                </a:schemeClr>
              </a:buClr>
              <a:defRPr>
                <a:solidFill>
                  <a:schemeClr val="tx2">
                    <a:lumMod val="50000"/>
                  </a:schemeClr>
                </a:solidFill>
              </a:defRPr>
            </a:lvl8pPr>
            <a:lvl9pPr>
              <a:buClr>
                <a:schemeClr val="tx2">
                  <a:lumMod val="50000"/>
                </a:schemeClr>
              </a:buClr>
              <a:defRPr>
                <a:solidFill>
                  <a:schemeClr val="tx2">
                    <a:lumMod val="50000"/>
                  </a:schemeClr>
                </a:solidFill>
              </a:defRPr>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Footer Placeholder 4"/>
          <p:cNvSpPr>
            <a:spLocks noGrp="1"/>
          </p:cNvSpPr>
          <p:nvPr>
            <p:ph type="ftr" sz="quarter" idx="11"/>
          </p:nvPr>
        </p:nvSpPr>
        <p:spPr/>
        <p:txBody>
          <a:bodyPr/>
          <a:lstStyle/>
          <a:p>
            <a:r>
              <a:rPr lang="en-US"/>
              <a:t>Add a footer</a:t>
            </a:r>
          </a:p>
        </p:txBody>
      </p:sp>
      <p:sp>
        <p:nvSpPr>
          <p:cNvPr id="4" name="Date Placeholder 3"/>
          <p:cNvSpPr>
            <a:spLocks noGrp="1"/>
          </p:cNvSpPr>
          <p:nvPr>
            <p:ph type="dt" sz="half" idx="10"/>
          </p:nvPr>
        </p:nvSpPr>
        <p:spPr/>
        <p:txBody>
          <a:bodyPr/>
          <a:lstStyle/>
          <a:p>
            <a:fld id="{73DF2905-D7E2-4171-961B-8EB802C66F9A}" type="datetime1">
              <a:rPr lang="en-US" smtClean="0"/>
              <a:t>4/25/2024</a:t>
            </a:fld>
            <a:endParaRPr lang="en-US"/>
          </a:p>
        </p:txBody>
      </p:sp>
      <p:sp>
        <p:nvSpPr>
          <p:cNvPr id="6" name="Slide Number Placeholder 5"/>
          <p:cNvSpPr>
            <a:spLocks noGrp="1"/>
          </p:cNvSpPr>
          <p:nvPr>
            <p:ph type="sldNum" sz="quarter" idx="12"/>
          </p:nvPr>
        </p:nvSpPr>
        <p:spPr/>
        <p:txBody>
          <a:bodyPr/>
          <a:lstStyle/>
          <a:p>
            <a:fld id="{401CF334-2D5C-4859-84A6-CA7E6E43FAEB}" type="slidenum">
              <a:rPr lang="en-US" smtClean="0"/>
              <a:t>‹#›</a:t>
            </a:fld>
            <a:endParaRPr lang="en-US"/>
          </a:p>
        </p:txBody>
      </p:sp>
    </p:spTree>
    <p:extLst>
      <p:ext uri="{BB962C8B-B14F-4D97-AF65-F5344CB8AC3E}">
        <p14:creationId xmlns:p14="http://schemas.microsoft.com/office/powerpoint/2010/main" val="27665967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12801" y="4962526"/>
            <a:ext cx="10513484" cy="1362075"/>
          </a:xfrm>
        </p:spPr>
        <p:txBody>
          <a:bodyPr anchor="t"/>
          <a:lstStyle>
            <a:lvl1pPr algn="l">
              <a:defRPr sz="4000" b="1" i="0" cap="all" baseline="0"/>
            </a:lvl1pPr>
          </a:lstStyle>
          <a:p>
            <a:r>
              <a:rPr lang="en-US"/>
              <a:t>Click to edit Master title style</a:t>
            </a:r>
            <a:endParaRPr lang="en-US" dirty="0"/>
          </a:p>
        </p:txBody>
      </p:sp>
      <p:sp>
        <p:nvSpPr>
          <p:cNvPr id="3" name="Text Placeholder 2"/>
          <p:cNvSpPr>
            <a:spLocks noGrp="1"/>
          </p:cNvSpPr>
          <p:nvPr>
            <p:ph type="body" idx="1"/>
          </p:nvPr>
        </p:nvSpPr>
        <p:spPr>
          <a:xfrm>
            <a:off x="812801" y="3462339"/>
            <a:ext cx="10513484" cy="1500187"/>
          </a:xfrm>
        </p:spPr>
        <p:txBody>
          <a:bodyPr anchor="b">
            <a:normAutofit/>
          </a:bodyPr>
          <a:lstStyle>
            <a:lvl1pPr marL="0" indent="0">
              <a:buNone/>
              <a:defRPr sz="2800" baseline="0">
                <a:solidFill>
                  <a:schemeClr val="tx2">
                    <a:lumMod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5" name="Footer Placeholder 4"/>
          <p:cNvSpPr>
            <a:spLocks noGrp="1"/>
          </p:cNvSpPr>
          <p:nvPr>
            <p:ph type="ftr" sz="quarter" idx="11"/>
          </p:nvPr>
        </p:nvSpPr>
        <p:spPr/>
        <p:txBody>
          <a:bodyPr/>
          <a:lstStyle/>
          <a:p>
            <a:r>
              <a:rPr lang="en-US"/>
              <a:t>Add a footer</a:t>
            </a:r>
          </a:p>
        </p:txBody>
      </p:sp>
      <p:sp>
        <p:nvSpPr>
          <p:cNvPr id="4" name="Date Placeholder 3"/>
          <p:cNvSpPr>
            <a:spLocks noGrp="1"/>
          </p:cNvSpPr>
          <p:nvPr>
            <p:ph type="dt" sz="half" idx="10"/>
          </p:nvPr>
        </p:nvSpPr>
        <p:spPr/>
        <p:txBody>
          <a:bodyPr/>
          <a:lstStyle/>
          <a:p>
            <a:fld id="{82C1B47C-16BC-4A9F-9E6E-9D1F33DC8ABD}" type="datetime1">
              <a:rPr lang="en-US" smtClean="0"/>
              <a:t>4/25/2024</a:t>
            </a:fld>
            <a:endParaRPr lang="en-US"/>
          </a:p>
        </p:txBody>
      </p:sp>
      <p:sp>
        <p:nvSpPr>
          <p:cNvPr id="6" name="Slide Number Placeholder 5"/>
          <p:cNvSpPr>
            <a:spLocks noGrp="1"/>
          </p:cNvSpPr>
          <p:nvPr>
            <p:ph type="sldNum" sz="quarter" idx="12"/>
          </p:nvPr>
        </p:nvSpPr>
        <p:spPr/>
        <p:txBody>
          <a:bodyPr/>
          <a:lstStyle/>
          <a:p>
            <a:fld id="{401CF334-2D5C-4859-84A6-CA7E6E43FAEB}" type="slidenum">
              <a:rPr lang="en-US" smtClean="0"/>
              <a:pPr/>
              <a:t>‹#›</a:t>
            </a:fld>
            <a:endParaRPr lang="en-US"/>
          </a:p>
        </p:txBody>
      </p:sp>
    </p:spTree>
    <p:extLst>
      <p:ext uri="{BB962C8B-B14F-4D97-AF65-F5344CB8AC3E}">
        <p14:creationId xmlns:p14="http://schemas.microsoft.com/office/powerpoint/2010/main" val="12865721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812800" y="274638"/>
            <a:ext cx="10566400" cy="1143000"/>
          </a:xfrm>
        </p:spPr>
        <p:txBody>
          <a:bodyPr/>
          <a:lstStyle>
            <a:lvl1pPr>
              <a:defRPr>
                <a:solidFill>
                  <a:schemeClr val="tx2">
                    <a:lumMod val="50000"/>
                  </a:schemeClr>
                </a:solidFill>
                <a:effectLst/>
              </a:defRPr>
            </a:lvl1pPr>
          </a:lstStyle>
          <a:p>
            <a:r>
              <a:rPr lang="en-US"/>
              <a:t>Click to edit Master title style</a:t>
            </a:r>
            <a:endParaRPr lang="en-US" dirty="0"/>
          </a:p>
        </p:txBody>
      </p:sp>
      <p:sp>
        <p:nvSpPr>
          <p:cNvPr id="11" name="Content Placeholder 10"/>
          <p:cNvSpPr>
            <a:spLocks noGrp="1"/>
          </p:cNvSpPr>
          <p:nvPr>
            <p:ph sz="quarter" idx="13" hasCustomPrompt="1"/>
          </p:nvPr>
        </p:nvSpPr>
        <p:spPr>
          <a:xfrm>
            <a:off x="812800" y="1600200"/>
            <a:ext cx="4978400" cy="4114800"/>
          </a:xfrm>
        </p:spPr>
        <p:txBody>
          <a:bodyPr/>
          <a:lstStyle>
            <a:lvl1pPr>
              <a:buClr>
                <a:schemeClr val="tx2">
                  <a:lumMod val="50000"/>
                </a:schemeClr>
              </a:buClr>
              <a:defRPr/>
            </a:lvl1pPr>
            <a:lvl2pPr>
              <a:buClr>
                <a:schemeClr val="tx2">
                  <a:lumMod val="50000"/>
                </a:schemeClr>
              </a:buClr>
              <a:defRPr/>
            </a:lvl2pPr>
            <a:lvl3pPr>
              <a:buClr>
                <a:schemeClr val="tx2">
                  <a:lumMod val="50000"/>
                </a:schemeClr>
              </a:buClr>
              <a:defRPr/>
            </a:lvl3pPr>
            <a:lvl4pPr>
              <a:buClr>
                <a:schemeClr val="tx2">
                  <a:lumMod val="50000"/>
                </a:schemeClr>
              </a:buClr>
              <a:defRPr/>
            </a:lvl4pPr>
            <a:lvl5pPr>
              <a:buClr>
                <a:schemeClr val="tx2">
                  <a:lumMod val="50000"/>
                </a:schemeClr>
              </a:buClr>
              <a:defRPr/>
            </a:lvl5pPr>
            <a:lvl6pPr>
              <a:buClr>
                <a:schemeClr val="tx2">
                  <a:lumMod val="50000"/>
                </a:schemeClr>
              </a:buClr>
              <a:buFont typeface="Arial" pitchFamily="34" charset="0"/>
              <a:buChar char="•"/>
              <a:defRPr/>
            </a:lvl6pPr>
            <a:lvl7pPr>
              <a:buClr>
                <a:schemeClr val="tx2">
                  <a:lumMod val="50000"/>
                </a:schemeClr>
              </a:buClr>
              <a:buFont typeface="Arial" pitchFamily="34" charset="0"/>
              <a:buChar char="•"/>
              <a:defRPr/>
            </a:lvl7pPr>
            <a:lvl8pPr>
              <a:buClr>
                <a:schemeClr val="tx2">
                  <a:lumMod val="50000"/>
                </a:schemeClr>
              </a:buClr>
              <a:buFont typeface="Arial" pitchFamily="34" charset="0"/>
              <a:buChar char="•"/>
              <a:defRPr/>
            </a:lvl8pPr>
            <a:lvl9pPr>
              <a:buClr>
                <a:schemeClr val="tx2">
                  <a:lumMod val="50000"/>
                </a:schemeClr>
              </a:buClr>
              <a:buFont typeface="Arial" pitchFamily="34" charset="0"/>
              <a:buChar char="•"/>
              <a:defRPr/>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3" name="Content Placeholder 12"/>
          <p:cNvSpPr>
            <a:spLocks noGrp="1"/>
          </p:cNvSpPr>
          <p:nvPr>
            <p:ph sz="quarter" idx="14" hasCustomPrompt="1"/>
          </p:nvPr>
        </p:nvSpPr>
        <p:spPr>
          <a:xfrm>
            <a:off x="6400800" y="1600200"/>
            <a:ext cx="4978400" cy="4114800"/>
          </a:xfrm>
        </p:spPr>
        <p:txBody>
          <a:bodyPr/>
          <a:lstStyle>
            <a:lvl1pPr>
              <a:buClr>
                <a:schemeClr val="tx2">
                  <a:lumMod val="50000"/>
                </a:schemeClr>
              </a:buClr>
              <a:defRPr/>
            </a:lvl1pPr>
            <a:lvl2pPr>
              <a:buClr>
                <a:schemeClr val="tx2">
                  <a:lumMod val="50000"/>
                </a:schemeClr>
              </a:buClr>
              <a:defRPr/>
            </a:lvl2pPr>
            <a:lvl3pPr>
              <a:buClr>
                <a:schemeClr val="tx2">
                  <a:lumMod val="50000"/>
                </a:schemeClr>
              </a:buClr>
              <a:defRPr/>
            </a:lvl3pPr>
            <a:lvl4pPr>
              <a:buClr>
                <a:schemeClr val="tx2">
                  <a:lumMod val="50000"/>
                </a:schemeClr>
              </a:buClr>
              <a:defRPr/>
            </a:lvl4pPr>
            <a:lvl5pPr>
              <a:buClr>
                <a:schemeClr val="tx2">
                  <a:lumMod val="50000"/>
                </a:schemeClr>
              </a:buClr>
              <a:defRPr/>
            </a:lvl5pPr>
            <a:lvl6pPr>
              <a:buClr>
                <a:schemeClr val="tx2">
                  <a:lumMod val="50000"/>
                </a:schemeClr>
              </a:buClr>
              <a:defRPr/>
            </a:lvl6pPr>
            <a:lvl7pPr>
              <a:buClr>
                <a:schemeClr val="tx2">
                  <a:lumMod val="50000"/>
                </a:schemeClr>
              </a:buClr>
              <a:defRPr/>
            </a:lvl7pPr>
            <a:lvl8pPr>
              <a:buClr>
                <a:schemeClr val="tx2">
                  <a:lumMod val="50000"/>
                </a:schemeClr>
              </a:buClr>
              <a:defRPr/>
            </a:lvl8pPr>
            <a:lvl9pPr>
              <a:buClr>
                <a:schemeClr val="tx2">
                  <a:lumMod val="50000"/>
                </a:schemeClr>
              </a:buClr>
              <a:defRPr/>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Footer Placeholder 5"/>
          <p:cNvSpPr>
            <a:spLocks noGrp="1"/>
          </p:cNvSpPr>
          <p:nvPr>
            <p:ph type="ftr" sz="quarter" idx="11"/>
          </p:nvPr>
        </p:nvSpPr>
        <p:spPr/>
        <p:txBody>
          <a:bodyPr/>
          <a:lstStyle/>
          <a:p>
            <a:r>
              <a:rPr lang="en-US"/>
              <a:t>Add a footer</a:t>
            </a:r>
          </a:p>
        </p:txBody>
      </p:sp>
      <p:sp>
        <p:nvSpPr>
          <p:cNvPr id="5" name="Date Placeholder 4"/>
          <p:cNvSpPr>
            <a:spLocks noGrp="1"/>
          </p:cNvSpPr>
          <p:nvPr>
            <p:ph type="dt" sz="half" idx="10"/>
          </p:nvPr>
        </p:nvSpPr>
        <p:spPr/>
        <p:txBody>
          <a:bodyPr/>
          <a:lstStyle/>
          <a:p>
            <a:fld id="{0C073DF2-DD31-447B-89F4-CEF82A94D7A7}" type="datetime1">
              <a:rPr lang="en-US" smtClean="0"/>
              <a:t>4/25/2024</a:t>
            </a:fld>
            <a:endParaRPr lang="en-US"/>
          </a:p>
        </p:txBody>
      </p:sp>
      <p:sp>
        <p:nvSpPr>
          <p:cNvPr id="7" name="Slide Number Placeholder 6"/>
          <p:cNvSpPr>
            <a:spLocks noGrp="1"/>
          </p:cNvSpPr>
          <p:nvPr>
            <p:ph type="sldNum" sz="quarter" idx="12"/>
          </p:nvPr>
        </p:nvSpPr>
        <p:spPr/>
        <p:txBody>
          <a:bodyPr/>
          <a:lstStyle/>
          <a:p>
            <a:fld id="{401CF334-2D5C-4859-84A6-CA7E6E43FAEB}" type="slidenum">
              <a:rPr lang="en-US" smtClean="0"/>
              <a:t>‹#›</a:t>
            </a:fld>
            <a:endParaRPr lang="en-US"/>
          </a:p>
        </p:txBody>
      </p:sp>
    </p:spTree>
    <p:extLst>
      <p:ext uri="{BB962C8B-B14F-4D97-AF65-F5344CB8AC3E}">
        <p14:creationId xmlns:p14="http://schemas.microsoft.com/office/powerpoint/2010/main" val="2577172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12800" y="274638"/>
            <a:ext cx="10566400" cy="1143000"/>
          </a:xfrm>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812800" y="1600200"/>
            <a:ext cx="4978400" cy="574675"/>
          </a:xfrm>
        </p:spPr>
        <p:txBody>
          <a:bodyPr anchor="b">
            <a:noAutofit/>
          </a:bodyPr>
          <a:lstStyle>
            <a:lvl1pPr marL="0" indent="0">
              <a:buNone/>
              <a:defRPr sz="2400" b="0" i="0" baseline="0">
                <a:solidFill>
                  <a:schemeClr val="tx2">
                    <a:lumMod val="5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1" name="Content Placeholder 10"/>
          <p:cNvSpPr>
            <a:spLocks noGrp="1"/>
          </p:cNvSpPr>
          <p:nvPr>
            <p:ph sz="quarter" idx="13"/>
          </p:nvPr>
        </p:nvSpPr>
        <p:spPr>
          <a:xfrm>
            <a:off x="812800" y="2209800"/>
            <a:ext cx="4978400" cy="3505200"/>
          </a:xfrm>
        </p:spPr>
        <p:txBody>
          <a:bodyPr/>
          <a:lstStyle>
            <a:lvl1pPr>
              <a:buClr>
                <a:schemeClr val="tx2">
                  <a:lumMod val="50000"/>
                </a:schemeClr>
              </a:buClr>
              <a:defRPr sz="1800"/>
            </a:lvl1pPr>
            <a:lvl2pPr>
              <a:buClr>
                <a:schemeClr val="tx2">
                  <a:lumMod val="50000"/>
                </a:schemeClr>
              </a:buClr>
              <a:defRPr sz="1800"/>
            </a:lvl2pPr>
            <a:lvl3pPr>
              <a:buClr>
                <a:schemeClr val="tx2">
                  <a:lumMod val="50000"/>
                </a:schemeClr>
              </a:buClr>
              <a:defRPr sz="1800"/>
            </a:lvl3pPr>
            <a:lvl4pPr>
              <a:buClr>
                <a:schemeClr val="tx2">
                  <a:lumMod val="50000"/>
                </a:schemeClr>
              </a:buClr>
              <a:defRPr sz="1800"/>
            </a:lvl4pPr>
            <a:lvl5pPr>
              <a:buClr>
                <a:schemeClr val="tx2">
                  <a:lumMod val="50000"/>
                </a:schemeClr>
              </a:buClr>
              <a:defRPr sz="1800"/>
            </a:lvl5pPr>
            <a:lvl6pPr>
              <a:buClr>
                <a:schemeClr val="tx2"/>
              </a:buClr>
              <a:defRPr/>
            </a:lvl6pPr>
            <a:lvl7pPr>
              <a:buClr>
                <a:schemeClr val="tx2"/>
              </a:buClr>
              <a:defRPr/>
            </a:lvl7pPr>
            <a:lvl8pPr>
              <a:buClr>
                <a:schemeClr val="tx2"/>
              </a:buClr>
              <a:defRPr/>
            </a:lvl8pPr>
            <a:lvl9pPr>
              <a:buClr>
                <a:schemeClr val="tx2"/>
              </a:buClr>
              <a:defRPr/>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00800" y="1600200"/>
            <a:ext cx="4978400" cy="574675"/>
          </a:xfrm>
        </p:spPr>
        <p:txBody>
          <a:bodyPr anchor="b">
            <a:noAutofit/>
          </a:bodyPr>
          <a:lstStyle>
            <a:lvl1pPr marL="0" indent="0">
              <a:buNone/>
              <a:defRPr sz="2400" b="0" i="0" baseline="0">
                <a:solidFill>
                  <a:schemeClr val="tx2">
                    <a:lumMod val="5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3" name="Content Placeholder 12"/>
          <p:cNvSpPr>
            <a:spLocks noGrp="1"/>
          </p:cNvSpPr>
          <p:nvPr>
            <p:ph sz="quarter" idx="14"/>
          </p:nvPr>
        </p:nvSpPr>
        <p:spPr>
          <a:xfrm>
            <a:off x="6400800" y="2209800"/>
            <a:ext cx="4978400" cy="3505200"/>
          </a:xfrm>
        </p:spPr>
        <p:txBody>
          <a:bodyPr/>
          <a:lstStyle>
            <a:lvl1pPr>
              <a:buClr>
                <a:schemeClr val="tx2">
                  <a:lumMod val="50000"/>
                </a:schemeClr>
              </a:buClr>
              <a:defRPr sz="1800"/>
            </a:lvl1pPr>
            <a:lvl2pPr>
              <a:buClr>
                <a:schemeClr val="tx2">
                  <a:lumMod val="50000"/>
                </a:schemeClr>
              </a:buClr>
              <a:defRPr sz="1800"/>
            </a:lvl2pPr>
            <a:lvl3pPr>
              <a:buClr>
                <a:schemeClr val="tx2">
                  <a:lumMod val="50000"/>
                </a:schemeClr>
              </a:buClr>
              <a:defRPr sz="1800"/>
            </a:lvl3pPr>
            <a:lvl4pPr>
              <a:buClr>
                <a:schemeClr val="tx2">
                  <a:lumMod val="50000"/>
                </a:schemeClr>
              </a:buClr>
              <a:defRPr sz="1800"/>
            </a:lvl4pPr>
            <a:lvl5pPr>
              <a:buClr>
                <a:schemeClr val="tx2">
                  <a:lumMod val="50000"/>
                </a:schemeClr>
              </a:buClr>
              <a:defRPr sz="1800"/>
            </a:lvl5pPr>
            <a:lvl6pPr>
              <a:buClr>
                <a:schemeClr val="tx2"/>
              </a:buClr>
              <a:defRPr/>
            </a:lvl6pPr>
            <a:lvl7pPr>
              <a:buClr>
                <a:schemeClr val="tx2"/>
              </a:buClr>
              <a:defRPr/>
            </a:lvl7pPr>
            <a:lvl8pPr>
              <a:buClr>
                <a:schemeClr val="tx2"/>
              </a:buClr>
              <a:defRPr/>
            </a:lvl8pPr>
            <a:lvl9pPr>
              <a:buClr>
                <a:schemeClr val="tx2"/>
              </a:buClr>
              <a:defRPr/>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Footer Placeholder 7"/>
          <p:cNvSpPr>
            <a:spLocks noGrp="1"/>
          </p:cNvSpPr>
          <p:nvPr>
            <p:ph type="ftr" sz="quarter" idx="11"/>
          </p:nvPr>
        </p:nvSpPr>
        <p:spPr/>
        <p:txBody>
          <a:bodyPr/>
          <a:lstStyle/>
          <a:p>
            <a:r>
              <a:rPr lang="en-US"/>
              <a:t>Add a footer</a:t>
            </a:r>
          </a:p>
        </p:txBody>
      </p:sp>
      <p:sp>
        <p:nvSpPr>
          <p:cNvPr id="7" name="Date Placeholder 6"/>
          <p:cNvSpPr>
            <a:spLocks noGrp="1"/>
          </p:cNvSpPr>
          <p:nvPr>
            <p:ph type="dt" sz="half" idx="10"/>
          </p:nvPr>
        </p:nvSpPr>
        <p:spPr/>
        <p:txBody>
          <a:bodyPr/>
          <a:lstStyle/>
          <a:p>
            <a:fld id="{1551BB0C-CFA8-4A1F-9AAE-D6B32E8256E7}" type="datetime1">
              <a:rPr lang="en-US" smtClean="0"/>
              <a:t>4/25/2024</a:t>
            </a:fld>
            <a:endParaRPr lang="en-US"/>
          </a:p>
        </p:txBody>
      </p:sp>
      <p:sp>
        <p:nvSpPr>
          <p:cNvPr id="9" name="Slide Number Placeholder 8"/>
          <p:cNvSpPr>
            <a:spLocks noGrp="1"/>
          </p:cNvSpPr>
          <p:nvPr>
            <p:ph type="sldNum" sz="quarter" idx="12"/>
          </p:nvPr>
        </p:nvSpPr>
        <p:spPr/>
        <p:txBody>
          <a:bodyPr/>
          <a:lstStyle/>
          <a:p>
            <a:fld id="{401CF334-2D5C-4859-84A6-CA7E6E43FAEB}" type="slidenum">
              <a:rPr lang="en-US" smtClean="0"/>
              <a:t>‹#›</a:t>
            </a:fld>
            <a:endParaRPr lang="en-US"/>
          </a:p>
        </p:txBody>
      </p:sp>
    </p:spTree>
    <p:extLst>
      <p:ext uri="{BB962C8B-B14F-4D97-AF65-F5344CB8AC3E}">
        <p14:creationId xmlns:p14="http://schemas.microsoft.com/office/powerpoint/2010/main" val="15597472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812800" y="274638"/>
            <a:ext cx="10566400" cy="1143000"/>
          </a:xfrm>
        </p:spPr>
        <p:txBody>
          <a:bodyPr/>
          <a:lstStyle/>
          <a:p>
            <a:r>
              <a:rPr lang="en-US"/>
              <a:t>Click to edit Master title style</a:t>
            </a:r>
            <a:endParaRPr lang="en-US" dirty="0"/>
          </a:p>
        </p:txBody>
      </p:sp>
      <p:sp>
        <p:nvSpPr>
          <p:cNvPr id="4" name="Footer Placeholder 3"/>
          <p:cNvSpPr>
            <a:spLocks noGrp="1"/>
          </p:cNvSpPr>
          <p:nvPr>
            <p:ph type="ftr" sz="quarter" idx="11"/>
          </p:nvPr>
        </p:nvSpPr>
        <p:spPr/>
        <p:txBody>
          <a:bodyPr/>
          <a:lstStyle/>
          <a:p>
            <a:r>
              <a:rPr lang="en-US"/>
              <a:t>Add a footer</a:t>
            </a:r>
          </a:p>
        </p:txBody>
      </p:sp>
      <p:sp>
        <p:nvSpPr>
          <p:cNvPr id="3" name="Date Placeholder 2"/>
          <p:cNvSpPr>
            <a:spLocks noGrp="1"/>
          </p:cNvSpPr>
          <p:nvPr>
            <p:ph type="dt" sz="half" idx="10"/>
          </p:nvPr>
        </p:nvSpPr>
        <p:spPr/>
        <p:txBody>
          <a:bodyPr/>
          <a:lstStyle/>
          <a:p>
            <a:fld id="{2752348D-B72F-4FC3-A127-851C5E7B3A9E}" type="datetime1">
              <a:rPr lang="en-US" smtClean="0"/>
              <a:t>4/25/2024</a:t>
            </a:fld>
            <a:endParaRPr lang="en-US"/>
          </a:p>
        </p:txBody>
      </p:sp>
      <p:sp>
        <p:nvSpPr>
          <p:cNvPr id="5" name="Slide Number Placeholder 4"/>
          <p:cNvSpPr>
            <a:spLocks noGrp="1"/>
          </p:cNvSpPr>
          <p:nvPr>
            <p:ph type="sldNum" sz="quarter" idx="12"/>
          </p:nvPr>
        </p:nvSpPr>
        <p:spPr/>
        <p:txBody>
          <a:bodyPr/>
          <a:lstStyle/>
          <a:p>
            <a:fld id="{401CF334-2D5C-4859-84A6-CA7E6E43FAEB}" type="slidenum">
              <a:rPr lang="en-US" smtClean="0"/>
              <a:t>‹#›</a:t>
            </a:fld>
            <a:endParaRPr lang="en-US"/>
          </a:p>
        </p:txBody>
      </p:sp>
    </p:spTree>
    <p:extLst>
      <p:ext uri="{BB962C8B-B14F-4D97-AF65-F5344CB8AC3E}">
        <p14:creationId xmlns:p14="http://schemas.microsoft.com/office/powerpoint/2010/main" val="386630958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3" name="Footer Placeholder 2"/>
          <p:cNvSpPr>
            <a:spLocks noGrp="1"/>
          </p:cNvSpPr>
          <p:nvPr>
            <p:ph type="ftr" sz="quarter" idx="11"/>
          </p:nvPr>
        </p:nvSpPr>
        <p:spPr/>
        <p:txBody>
          <a:bodyPr/>
          <a:lstStyle/>
          <a:p>
            <a:r>
              <a:rPr lang="en-US"/>
              <a:t>Add a footer</a:t>
            </a:r>
          </a:p>
        </p:txBody>
      </p:sp>
      <p:sp>
        <p:nvSpPr>
          <p:cNvPr id="2" name="Date Placeholder 1"/>
          <p:cNvSpPr>
            <a:spLocks noGrp="1"/>
          </p:cNvSpPr>
          <p:nvPr>
            <p:ph type="dt" sz="half" idx="10"/>
          </p:nvPr>
        </p:nvSpPr>
        <p:spPr/>
        <p:txBody>
          <a:bodyPr/>
          <a:lstStyle/>
          <a:p>
            <a:fld id="{D666EB1B-704A-4D5E-8D5F-456104532486}" type="datetime1">
              <a:rPr lang="en-US" smtClean="0"/>
              <a:t>4/25/2024</a:t>
            </a:fld>
            <a:endParaRPr lang="en-US"/>
          </a:p>
        </p:txBody>
      </p:sp>
      <p:sp>
        <p:nvSpPr>
          <p:cNvPr id="4" name="Slide Number Placeholder 3"/>
          <p:cNvSpPr>
            <a:spLocks noGrp="1"/>
          </p:cNvSpPr>
          <p:nvPr>
            <p:ph type="sldNum" sz="quarter" idx="12"/>
          </p:nvPr>
        </p:nvSpPr>
        <p:spPr/>
        <p:txBody>
          <a:bodyPr/>
          <a:lstStyle/>
          <a:p>
            <a:fld id="{401CF334-2D5C-4859-84A6-CA7E6E43FAEB}" type="slidenum">
              <a:rPr lang="en-US" smtClean="0"/>
              <a:t>‹#›</a:t>
            </a:fld>
            <a:endParaRPr lang="en-US"/>
          </a:p>
        </p:txBody>
      </p:sp>
    </p:spTree>
    <p:extLst>
      <p:ext uri="{BB962C8B-B14F-4D97-AF65-F5344CB8AC3E}">
        <p14:creationId xmlns:p14="http://schemas.microsoft.com/office/powerpoint/2010/main" val="34804394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16864" y="1447800"/>
            <a:ext cx="3962400" cy="1097280"/>
          </a:xfrm>
        </p:spPr>
        <p:txBody>
          <a:bodyPr anchor="b"/>
          <a:lstStyle>
            <a:lvl1pPr algn="l">
              <a:defRPr sz="2600" b="1" i="0" cap="none" baseline="0">
                <a:solidFill>
                  <a:schemeClr val="tx2">
                    <a:lumMod val="50000"/>
                  </a:schemeClr>
                </a:solidFill>
              </a:defRPr>
            </a:lvl1pPr>
          </a:lstStyle>
          <a:p>
            <a:r>
              <a:rPr lang="en-US"/>
              <a:t>Click to edit Master title style</a:t>
            </a:r>
            <a:endParaRPr lang="en-US" dirty="0"/>
          </a:p>
        </p:txBody>
      </p:sp>
      <p:sp>
        <p:nvSpPr>
          <p:cNvPr id="9" name="Content Placeholder 8"/>
          <p:cNvSpPr>
            <a:spLocks noGrp="1"/>
          </p:cNvSpPr>
          <p:nvPr>
            <p:ph sz="quarter" idx="13"/>
          </p:nvPr>
        </p:nvSpPr>
        <p:spPr>
          <a:xfrm>
            <a:off x="5283200" y="1447800"/>
            <a:ext cx="6197600" cy="4267200"/>
          </a:xfrm>
        </p:spPr>
        <p:txBody>
          <a:bodyPr/>
          <a:lstStyle>
            <a:lvl1pPr>
              <a:buClr>
                <a:schemeClr val="tx2">
                  <a:lumMod val="50000"/>
                </a:schemeClr>
              </a:buClr>
              <a:defRPr/>
            </a:lvl1pPr>
            <a:lvl2pPr>
              <a:buClr>
                <a:schemeClr val="tx2">
                  <a:lumMod val="50000"/>
                </a:schemeClr>
              </a:buClr>
              <a:defRPr/>
            </a:lvl2pPr>
            <a:lvl3pPr>
              <a:buClr>
                <a:schemeClr val="tx2">
                  <a:lumMod val="50000"/>
                </a:schemeClr>
              </a:buClr>
              <a:defRPr/>
            </a:lvl3pPr>
            <a:lvl4pPr>
              <a:buClr>
                <a:schemeClr val="tx2">
                  <a:lumMod val="50000"/>
                </a:schemeClr>
              </a:buClr>
              <a:defRPr/>
            </a:lvl4pPr>
            <a:lvl5pPr>
              <a:buClr>
                <a:schemeClr val="tx2">
                  <a:lumMod val="50000"/>
                </a:schemeClr>
              </a:buClr>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16864" y="2547892"/>
            <a:ext cx="3962400" cy="3167109"/>
          </a:xfrm>
        </p:spPr>
        <p:txBody>
          <a:bodyPr tIns="9144">
            <a:normAutofit/>
          </a:bodyPr>
          <a:lstStyle>
            <a:lvl1pPr marL="0" indent="0">
              <a:buNone/>
              <a:defRPr sz="20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6" name="Footer Placeholder 5"/>
          <p:cNvSpPr>
            <a:spLocks noGrp="1"/>
          </p:cNvSpPr>
          <p:nvPr>
            <p:ph type="ftr" sz="quarter" idx="11"/>
          </p:nvPr>
        </p:nvSpPr>
        <p:spPr/>
        <p:txBody>
          <a:bodyPr/>
          <a:lstStyle/>
          <a:p>
            <a:r>
              <a:rPr lang="en-US"/>
              <a:t>Add a footer</a:t>
            </a:r>
          </a:p>
        </p:txBody>
      </p:sp>
      <p:sp>
        <p:nvSpPr>
          <p:cNvPr id="5" name="Date Placeholder 4"/>
          <p:cNvSpPr>
            <a:spLocks noGrp="1"/>
          </p:cNvSpPr>
          <p:nvPr>
            <p:ph type="dt" sz="half" idx="10"/>
          </p:nvPr>
        </p:nvSpPr>
        <p:spPr/>
        <p:txBody>
          <a:bodyPr/>
          <a:lstStyle/>
          <a:p>
            <a:fld id="{D96AFBEB-CD4D-45C5-9851-D1FF1EB5AB85}" type="datetime1">
              <a:rPr lang="en-US" smtClean="0"/>
              <a:t>4/25/2024</a:t>
            </a:fld>
            <a:endParaRPr lang="en-US"/>
          </a:p>
        </p:txBody>
      </p:sp>
      <p:sp>
        <p:nvSpPr>
          <p:cNvPr id="7" name="Slide Number Placeholder 6"/>
          <p:cNvSpPr>
            <a:spLocks noGrp="1"/>
          </p:cNvSpPr>
          <p:nvPr>
            <p:ph type="sldNum" sz="quarter" idx="12"/>
          </p:nvPr>
        </p:nvSpPr>
        <p:spPr/>
        <p:txBody>
          <a:bodyPr/>
          <a:lstStyle/>
          <a:p>
            <a:fld id="{401CF334-2D5C-4859-84A6-CA7E6E43FAEB}" type="slidenum">
              <a:rPr lang="en-US" smtClean="0"/>
              <a:t>‹#›</a:t>
            </a:fld>
            <a:endParaRPr lang="en-US"/>
          </a:p>
        </p:txBody>
      </p:sp>
    </p:spTree>
    <p:extLst>
      <p:ext uri="{BB962C8B-B14F-4D97-AF65-F5344CB8AC3E}">
        <p14:creationId xmlns:p14="http://schemas.microsoft.com/office/powerpoint/2010/main" val="7718000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12800" y="1447800"/>
            <a:ext cx="3962400" cy="1097280"/>
          </a:xfrm>
        </p:spPr>
        <p:txBody>
          <a:bodyPr anchor="b"/>
          <a:lstStyle>
            <a:lvl1pPr algn="l">
              <a:defRPr sz="2600" b="1" i="0" cap="none" baseline="0">
                <a:solidFill>
                  <a:schemeClr val="tx2">
                    <a:lumMod val="50000"/>
                  </a:schemeClr>
                </a:solidFill>
              </a:defRPr>
            </a:lvl1pPr>
          </a:lstStyle>
          <a:p>
            <a:r>
              <a:rPr lang="en-US"/>
              <a:t>Click to edit Master title style</a:t>
            </a:r>
            <a:endParaRPr lang="en-US" dirty="0"/>
          </a:p>
        </p:txBody>
      </p:sp>
      <p:sp>
        <p:nvSpPr>
          <p:cNvPr id="10" name="Picture Placeholder 9" descr="An empty placeholder to add an image. Click on the placeholder and select the image that you wish to add"/>
          <p:cNvSpPr>
            <a:spLocks noGrp="1"/>
          </p:cNvSpPr>
          <p:nvPr>
            <p:ph type="pic" sz="quarter" idx="13"/>
          </p:nvPr>
        </p:nvSpPr>
        <p:spPr>
          <a:xfrm>
            <a:off x="6301232" y="1539240"/>
            <a:ext cx="4431538" cy="3272790"/>
          </a:xfrm>
        </p:spPr>
        <p:txBody>
          <a:bodyPr/>
          <a:lstStyle>
            <a:lvl1pPr marL="0" indent="0">
              <a:buNone/>
              <a:defRPr/>
            </a:lvl1pPr>
          </a:lstStyle>
          <a:p>
            <a:r>
              <a:rPr lang="en-US"/>
              <a:t>Click icon to add picture</a:t>
            </a:r>
            <a:endParaRPr lang="en-US" dirty="0"/>
          </a:p>
        </p:txBody>
      </p:sp>
      <p:sp>
        <p:nvSpPr>
          <p:cNvPr id="4" name="Text Placeholder 3"/>
          <p:cNvSpPr>
            <a:spLocks noGrp="1"/>
          </p:cNvSpPr>
          <p:nvPr>
            <p:ph type="body" sz="half" idx="2"/>
          </p:nvPr>
        </p:nvSpPr>
        <p:spPr>
          <a:xfrm>
            <a:off x="812800" y="2547891"/>
            <a:ext cx="3962400" cy="2405109"/>
          </a:xfrm>
        </p:spPr>
        <p:txBody>
          <a:bodyPr tIns="9144">
            <a:normAutofit/>
          </a:bodyPr>
          <a:lstStyle>
            <a:lvl1pPr marL="0" indent="0">
              <a:buNone/>
              <a:defRPr sz="20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6" name="Footer Placeholder 5"/>
          <p:cNvSpPr>
            <a:spLocks noGrp="1"/>
          </p:cNvSpPr>
          <p:nvPr>
            <p:ph type="ftr" sz="quarter" idx="11"/>
          </p:nvPr>
        </p:nvSpPr>
        <p:spPr/>
        <p:txBody>
          <a:bodyPr/>
          <a:lstStyle/>
          <a:p>
            <a:r>
              <a:rPr lang="en-US"/>
              <a:t>Add a footer</a:t>
            </a:r>
          </a:p>
        </p:txBody>
      </p:sp>
      <p:sp>
        <p:nvSpPr>
          <p:cNvPr id="5" name="Date Placeholder 4"/>
          <p:cNvSpPr>
            <a:spLocks noGrp="1"/>
          </p:cNvSpPr>
          <p:nvPr>
            <p:ph type="dt" sz="half" idx="10"/>
          </p:nvPr>
        </p:nvSpPr>
        <p:spPr/>
        <p:txBody>
          <a:bodyPr/>
          <a:lstStyle/>
          <a:p>
            <a:fld id="{B285B7EB-0ACD-4247-AA3F-1B0B49109B84}" type="datetime1">
              <a:rPr lang="en-US" smtClean="0"/>
              <a:t>4/25/2024</a:t>
            </a:fld>
            <a:endParaRPr lang="en-US"/>
          </a:p>
        </p:txBody>
      </p:sp>
      <p:sp>
        <p:nvSpPr>
          <p:cNvPr id="7" name="Slide Number Placeholder 6"/>
          <p:cNvSpPr>
            <a:spLocks noGrp="1"/>
          </p:cNvSpPr>
          <p:nvPr>
            <p:ph type="sldNum" sz="quarter" idx="12"/>
          </p:nvPr>
        </p:nvSpPr>
        <p:spPr/>
        <p:txBody>
          <a:bodyPr/>
          <a:lstStyle/>
          <a:p>
            <a:fld id="{401CF334-2D5C-4859-84A6-CA7E6E43FAEB}" type="slidenum">
              <a:rPr lang="en-US" smtClean="0"/>
              <a:t>‹#›</a:t>
            </a:fld>
            <a:endParaRPr lang="en-US"/>
          </a:p>
        </p:txBody>
      </p:sp>
    </p:spTree>
    <p:extLst>
      <p:ext uri="{BB962C8B-B14F-4D97-AF65-F5344CB8AC3E}">
        <p14:creationId xmlns:p14="http://schemas.microsoft.com/office/powerpoint/2010/main" val="336283138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microsoft.com/office/2007/relationships/hdphoto" Target="../media/hdphoto1.wdp"/></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8" name="Picture 7"/>
          <p:cNvPicPr>
            <a:picLocks noChangeAspect="1"/>
          </p:cNvPicPr>
          <p:nvPr/>
        </p:nvPicPr>
        <p:blipFill>
          <a:blip r:embed="rId13" cstate="email">
            <a:duotone>
              <a:schemeClr val="accent1">
                <a:shade val="45000"/>
                <a:satMod val="135000"/>
              </a:schemeClr>
              <a:prstClr val="white"/>
            </a:duotone>
            <a:extLst>
              <a:ext uri="{BEBA8EAE-BF5A-486C-A8C5-ECC9F3942E4B}">
                <a14:imgProps xmlns:a14="http://schemas.microsoft.com/office/drawing/2010/main">
                  <a14:imgLayer r:embed="rId14">
                    <a14:imgEffect>
                      <a14:sharpenSoften amount="-50000"/>
                    </a14:imgEffect>
                    <a14:imgEffect>
                      <a14:saturation sat="66000"/>
                    </a14:imgEffect>
                  </a14:imgLayer>
                </a14:imgProps>
              </a:ext>
              <a:ext uri="{28A0092B-C50C-407E-A947-70E740481C1C}">
                <a14:useLocalDpi xmlns:a14="http://schemas.microsoft.com/office/drawing/2010/main"/>
              </a:ext>
            </a:extLst>
          </a:blip>
          <a:stretch>
            <a:fillRect/>
          </a:stretch>
        </p:blipFill>
        <p:spPr>
          <a:xfrm>
            <a:off x="0" y="0"/>
            <a:ext cx="12192000" cy="6858000"/>
          </a:xfrm>
          <a:prstGeom prst="rect">
            <a:avLst/>
          </a:prstGeom>
          <a:noFill/>
          <a:ln>
            <a:noFill/>
          </a:ln>
        </p:spPr>
      </p:pic>
      <p:sp>
        <p:nvSpPr>
          <p:cNvPr id="2" name="Title Placeholder 1"/>
          <p:cNvSpPr>
            <a:spLocks noGrp="1"/>
          </p:cNvSpPr>
          <p:nvPr>
            <p:ph type="title"/>
          </p:nvPr>
        </p:nvSpPr>
        <p:spPr>
          <a:xfrm>
            <a:off x="812800" y="274638"/>
            <a:ext cx="10566400" cy="1143000"/>
          </a:xfrm>
          <a:prstGeom prst="rect">
            <a:avLst/>
          </a:prstGeom>
        </p:spPr>
        <p:txBody>
          <a:bodyPr vert="horz" lIns="91440" tIns="45720" rIns="91440" bIns="45720" rtlCol="0" anchor="b" anchorCtr="0">
            <a:noAutofit/>
          </a:bodyPr>
          <a:lstStyle/>
          <a:p>
            <a:r>
              <a:rPr lang="en-US"/>
              <a:t>Click to edit Master title style</a:t>
            </a:r>
            <a:endParaRPr lang="en-US" dirty="0"/>
          </a:p>
        </p:txBody>
      </p:sp>
      <p:sp>
        <p:nvSpPr>
          <p:cNvPr id="3" name="Text Placeholder 2"/>
          <p:cNvSpPr>
            <a:spLocks noGrp="1"/>
          </p:cNvSpPr>
          <p:nvPr>
            <p:ph type="body" idx="1"/>
          </p:nvPr>
        </p:nvSpPr>
        <p:spPr>
          <a:xfrm>
            <a:off x="812800" y="1600201"/>
            <a:ext cx="105664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Footer Placeholder 4"/>
          <p:cNvSpPr>
            <a:spLocks noGrp="1"/>
          </p:cNvSpPr>
          <p:nvPr>
            <p:ph type="ftr" sz="quarter" idx="3"/>
          </p:nvPr>
        </p:nvSpPr>
        <p:spPr>
          <a:xfrm>
            <a:off x="812800" y="6356351"/>
            <a:ext cx="3860800" cy="365125"/>
          </a:xfrm>
          <a:prstGeom prst="rect">
            <a:avLst/>
          </a:prstGeom>
        </p:spPr>
        <p:txBody>
          <a:bodyPr vert="horz" lIns="91440" tIns="45720" rIns="91440" bIns="45720" rtlCol="0" anchor="ctr"/>
          <a:lstStyle>
            <a:lvl1pPr algn="l">
              <a:defRPr sz="1100" cap="all" spc="60" baseline="0">
                <a:solidFill>
                  <a:schemeClr val="tx2">
                    <a:lumMod val="50000"/>
                  </a:schemeClr>
                </a:solidFill>
              </a:defRPr>
            </a:lvl1pPr>
          </a:lstStyle>
          <a:p>
            <a:r>
              <a:rPr lang="en-US" dirty="0"/>
              <a:t>Add a footer</a:t>
            </a:r>
          </a:p>
        </p:txBody>
      </p:sp>
      <p:sp>
        <p:nvSpPr>
          <p:cNvPr id="4" name="Date Placeholder 3"/>
          <p:cNvSpPr>
            <a:spLocks noGrp="1"/>
          </p:cNvSpPr>
          <p:nvPr>
            <p:ph type="dt" sz="half" idx="2"/>
          </p:nvPr>
        </p:nvSpPr>
        <p:spPr>
          <a:xfrm>
            <a:off x="7620000" y="6356351"/>
            <a:ext cx="2032000" cy="365125"/>
          </a:xfrm>
          <a:prstGeom prst="rect">
            <a:avLst/>
          </a:prstGeom>
        </p:spPr>
        <p:txBody>
          <a:bodyPr vert="horz" lIns="91440" tIns="45720" rIns="91440" bIns="45720" rtlCol="0" anchor="ctr"/>
          <a:lstStyle>
            <a:lvl1pPr algn="r">
              <a:defRPr sz="1100" strike="noStrike" spc="60" baseline="0">
                <a:solidFill>
                  <a:schemeClr val="tx2">
                    <a:lumMod val="50000"/>
                  </a:schemeClr>
                </a:solidFill>
              </a:defRPr>
            </a:lvl1pPr>
          </a:lstStyle>
          <a:p>
            <a:fld id="{8254F2F0-E062-4E41-9176-AEE9734E64AC}" type="datetime1">
              <a:rPr lang="en-US" smtClean="0"/>
              <a:pPr/>
              <a:t>4/25/2024</a:t>
            </a:fld>
            <a:endParaRPr lang="en-US" dirty="0"/>
          </a:p>
        </p:txBody>
      </p:sp>
      <p:sp>
        <p:nvSpPr>
          <p:cNvPr id="6" name="Slide Number Placeholder 5"/>
          <p:cNvSpPr>
            <a:spLocks noGrp="1"/>
          </p:cNvSpPr>
          <p:nvPr>
            <p:ph type="sldNum" sz="quarter" idx="4"/>
          </p:nvPr>
        </p:nvSpPr>
        <p:spPr>
          <a:xfrm>
            <a:off x="10058400" y="6356351"/>
            <a:ext cx="1320800" cy="365125"/>
          </a:xfrm>
          <a:prstGeom prst="rect">
            <a:avLst/>
          </a:prstGeom>
        </p:spPr>
        <p:txBody>
          <a:bodyPr vert="horz" lIns="91440" tIns="45720" rIns="91440" bIns="45720" rtlCol="0" anchor="ctr"/>
          <a:lstStyle>
            <a:lvl1pPr algn="r">
              <a:defRPr sz="1300" baseline="0">
                <a:solidFill>
                  <a:schemeClr val="tx2">
                    <a:lumMod val="50000"/>
                  </a:schemeClr>
                </a:solidFill>
              </a:defRPr>
            </a:lvl1pPr>
          </a:lstStyle>
          <a:p>
            <a:fld id="{401CF334-2D5C-4859-84A6-CA7E6E43FAEB}" type="slidenum">
              <a:rPr lang="en-US" smtClean="0"/>
              <a:pPr/>
              <a:t>‹#›</a:t>
            </a:fld>
            <a:endParaRPr lang="en-US"/>
          </a:p>
        </p:txBody>
      </p:sp>
    </p:spTree>
    <p:extLst>
      <p:ext uri="{BB962C8B-B14F-4D97-AF65-F5344CB8AC3E}">
        <p14:creationId xmlns:p14="http://schemas.microsoft.com/office/powerpoint/2010/main" val="4201697701"/>
      </p:ext>
    </p:extLst>
  </p:cSld>
  <p:clrMap bg1="lt1" tx1="dk1" bg2="lt2" tx2="dk2" accent1="accent1" accent2="accent2" accent3="accent3" accent4="accent4" accent5="accent5" accent6="accent6" hlink="hlink" folHlink="folHlink"/>
  <p:sldLayoutIdLst>
    <p:sldLayoutId id="2147483757" r:id="rId1"/>
    <p:sldLayoutId id="2147483758" r:id="rId2"/>
    <p:sldLayoutId id="2147483759" r:id="rId3"/>
    <p:sldLayoutId id="2147483760" r:id="rId4"/>
    <p:sldLayoutId id="2147483761" r:id="rId5"/>
    <p:sldLayoutId id="2147483762" r:id="rId6"/>
    <p:sldLayoutId id="2147483763" r:id="rId7"/>
    <p:sldLayoutId id="2147483764" r:id="rId8"/>
    <p:sldLayoutId id="2147483765" r:id="rId9"/>
    <p:sldLayoutId id="2147483766" r:id="rId10"/>
    <p:sldLayoutId id="2147483767" r:id="rId11"/>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sldNum="0" hdr="0" ftr="0" dt="0"/>
  <p:txStyles>
    <p:titleStyle>
      <a:lvl1pPr algn="l" defTabSz="914400" rtl="0" eaLnBrk="1" latinLnBrk="0" hangingPunct="1">
        <a:spcBef>
          <a:spcPct val="0"/>
        </a:spcBef>
        <a:buNone/>
        <a:defRPr sz="3600" b="1" kern="1200" cap="all" spc="50" baseline="0">
          <a:solidFill>
            <a:schemeClr val="tx2">
              <a:lumMod val="50000"/>
            </a:schemeClr>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914400" rtl="0" eaLnBrk="1" latinLnBrk="0" hangingPunct="1">
        <a:lnSpc>
          <a:spcPct val="100000"/>
        </a:lnSpc>
        <a:spcBef>
          <a:spcPct val="20000"/>
        </a:spcBef>
        <a:spcAft>
          <a:spcPts val="600"/>
        </a:spcAft>
        <a:buClr>
          <a:schemeClr val="tx1"/>
        </a:buClr>
        <a:buFont typeface="Arial" pitchFamily="34" charset="0"/>
        <a:buChar char="•"/>
        <a:defRPr sz="2000" kern="1200" spc="30" baseline="0">
          <a:solidFill>
            <a:schemeClr val="tx2">
              <a:lumMod val="50000"/>
            </a:schemeClr>
          </a:solidFill>
          <a:latin typeface="+mn-lt"/>
          <a:ea typeface="+mn-ea"/>
          <a:cs typeface="+mn-cs"/>
        </a:defRPr>
      </a:lvl1pPr>
      <a:lvl2pPr marL="742950" indent="-285750" algn="l" defTabSz="914400" rtl="0" eaLnBrk="1" latinLnBrk="0" hangingPunct="1">
        <a:lnSpc>
          <a:spcPct val="100000"/>
        </a:lnSpc>
        <a:spcBef>
          <a:spcPct val="20000"/>
        </a:spcBef>
        <a:spcAft>
          <a:spcPts val="600"/>
        </a:spcAft>
        <a:buClr>
          <a:schemeClr val="tx1"/>
        </a:buClr>
        <a:buFont typeface="Arial" pitchFamily="34" charset="0"/>
        <a:buChar char="•"/>
        <a:defRPr sz="2000" kern="1200" spc="30" baseline="0">
          <a:solidFill>
            <a:schemeClr val="tx2">
              <a:lumMod val="50000"/>
            </a:schemeClr>
          </a:solidFill>
          <a:latin typeface="+mn-lt"/>
          <a:ea typeface="+mn-ea"/>
          <a:cs typeface="+mn-cs"/>
        </a:defRPr>
      </a:lvl2pPr>
      <a:lvl3pPr marL="1143000" indent="-228600" algn="l" defTabSz="914400" rtl="0" eaLnBrk="1" latinLnBrk="0" hangingPunct="1">
        <a:lnSpc>
          <a:spcPct val="100000"/>
        </a:lnSpc>
        <a:spcBef>
          <a:spcPct val="20000"/>
        </a:spcBef>
        <a:spcAft>
          <a:spcPts val="600"/>
        </a:spcAft>
        <a:buClr>
          <a:schemeClr val="tx2">
            <a:lumMod val="50000"/>
          </a:schemeClr>
        </a:buClr>
        <a:buFont typeface="Arial" pitchFamily="34" charset="0"/>
        <a:buChar char="•"/>
        <a:defRPr sz="2000" kern="1200" spc="30" baseline="0">
          <a:solidFill>
            <a:schemeClr val="tx2">
              <a:lumMod val="50000"/>
            </a:schemeClr>
          </a:solidFill>
          <a:latin typeface="+mn-lt"/>
          <a:ea typeface="+mn-ea"/>
          <a:cs typeface="+mn-cs"/>
        </a:defRPr>
      </a:lvl3pPr>
      <a:lvl4pPr marL="1600200" indent="-228600" algn="l" defTabSz="914400" rtl="0" eaLnBrk="1" latinLnBrk="0" hangingPunct="1">
        <a:lnSpc>
          <a:spcPct val="100000"/>
        </a:lnSpc>
        <a:spcBef>
          <a:spcPct val="20000"/>
        </a:spcBef>
        <a:spcAft>
          <a:spcPts val="600"/>
        </a:spcAft>
        <a:buClr>
          <a:schemeClr val="tx1"/>
        </a:buClr>
        <a:buFont typeface="Arial" pitchFamily="34" charset="0"/>
        <a:buChar char="•"/>
        <a:defRPr sz="2000" kern="1200" spc="30" baseline="0">
          <a:solidFill>
            <a:schemeClr val="tx2">
              <a:lumMod val="50000"/>
            </a:schemeClr>
          </a:solidFill>
          <a:latin typeface="+mn-lt"/>
          <a:ea typeface="+mn-ea"/>
          <a:cs typeface="+mn-cs"/>
        </a:defRPr>
      </a:lvl4pPr>
      <a:lvl5pPr marL="2057400" indent="-228600" algn="l" defTabSz="914400" rtl="0" eaLnBrk="1" latinLnBrk="0" hangingPunct="1">
        <a:lnSpc>
          <a:spcPct val="100000"/>
        </a:lnSpc>
        <a:spcBef>
          <a:spcPct val="20000"/>
        </a:spcBef>
        <a:spcAft>
          <a:spcPts val="600"/>
        </a:spcAft>
        <a:buClr>
          <a:schemeClr val="tx1"/>
        </a:buClr>
        <a:buFont typeface="Arial" pitchFamily="34" charset="0"/>
        <a:buChar char="•"/>
        <a:defRPr sz="2000" kern="1200" spc="30" baseline="0">
          <a:solidFill>
            <a:schemeClr val="tx2">
              <a:lumMod val="50000"/>
            </a:schemeClr>
          </a:solidFill>
          <a:latin typeface="+mn-lt"/>
          <a:ea typeface="+mn-ea"/>
          <a:cs typeface="+mn-cs"/>
        </a:defRPr>
      </a:lvl5pPr>
      <a:lvl6pPr marL="2514600" indent="-228600" algn="l" defTabSz="914400" rtl="0" eaLnBrk="1" latinLnBrk="0" hangingPunct="1">
        <a:lnSpc>
          <a:spcPct val="100000"/>
        </a:lnSpc>
        <a:spcBef>
          <a:spcPct val="20000"/>
        </a:spcBef>
        <a:spcAft>
          <a:spcPts val="600"/>
        </a:spcAft>
        <a:buClr>
          <a:schemeClr val="tx2">
            <a:lumMod val="50000"/>
          </a:schemeClr>
        </a:buClr>
        <a:buFont typeface="Arial" pitchFamily="34" charset="0"/>
        <a:buChar char="•"/>
        <a:defRPr sz="1700" kern="1200">
          <a:solidFill>
            <a:schemeClr val="tx2">
              <a:lumMod val="50000"/>
            </a:schemeClr>
          </a:solidFill>
          <a:latin typeface="+mn-lt"/>
          <a:ea typeface="+mn-ea"/>
          <a:cs typeface="+mn-cs"/>
        </a:defRPr>
      </a:lvl6pPr>
      <a:lvl7pPr marL="2971800" indent="-228600" algn="l" defTabSz="914400" rtl="0" eaLnBrk="1" latinLnBrk="0" hangingPunct="1">
        <a:lnSpc>
          <a:spcPct val="100000"/>
        </a:lnSpc>
        <a:spcBef>
          <a:spcPct val="20000"/>
        </a:spcBef>
        <a:spcAft>
          <a:spcPts val="600"/>
        </a:spcAft>
        <a:buClr>
          <a:schemeClr val="tx2">
            <a:lumMod val="50000"/>
          </a:schemeClr>
        </a:buClr>
        <a:buFont typeface="Arial" pitchFamily="34" charset="0"/>
        <a:buChar char="•"/>
        <a:defRPr sz="1700" kern="1200">
          <a:solidFill>
            <a:schemeClr val="tx2">
              <a:lumMod val="50000"/>
            </a:schemeClr>
          </a:solidFill>
          <a:latin typeface="+mn-lt"/>
          <a:ea typeface="+mn-ea"/>
          <a:cs typeface="+mn-cs"/>
        </a:defRPr>
      </a:lvl7pPr>
      <a:lvl8pPr marL="3429000" indent="-228600" algn="l" defTabSz="914400" rtl="0" eaLnBrk="1" latinLnBrk="0" hangingPunct="1">
        <a:lnSpc>
          <a:spcPct val="100000"/>
        </a:lnSpc>
        <a:spcBef>
          <a:spcPct val="20000"/>
        </a:spcBef>
        <a:spcAft>
          <a:spcPts val="600"/>
        </a:spcAft>
        <a:buClr>
          <a:schemeClr val="tx2">
            <a:lumMod val="50000"/>
          </a:schemeClr>
        </a:buClr>
        <a:buFont typeface="Arial" pitchFamily="34" charset="0"/>
        <a:buChar char="•"/>
        <a:defRPr sz="1700" kern="1200">
          <a:solidFill>
            <a:schemeClr val="tx2">
              <a:lumMod val="50000"/>
            </a:schemeClr>
          </a:solidFill>
          <a:latin typeface="+mn-lt"/>
          <a:ea typeface="+mn-ea"/>
          <a:cs typeface="+mn-cs"/>
        </a:defRPr>
      </a:lvl8pPr>
      <a:lvl9pPr marL="3886200" indent="-228600" algn="l" defTabSz="914400" rtl="0" eaLnBrk="1" latinLnBrk="0" hangingPunct="1">
        <a:lnSpc>
          <a:spcPct val="100000"/>
        </a:lnSpc>
        <a:spcBef>
          <a:spcPct val="20000"/>
        </a:spcBef>
        <a:spcAft>
          <a:spcPts val="600"/>
        </a:spcAft>
        <a:buClr>
          <a:schemeClr val="tx2">
            <a:lumMod val="50000"/>
          </a:schemeClr>
        </a:buClr>
        <a:buFont typeface="Arial" pitchFamily="34" charset="0"/>
        <a:buChar char="•"/>
        <a:defRPr sz="1700" kern="1200">
          <a:solidFill>
            <a:schemeClr val="tx2">
              <a:lumMod val="50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1.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2.xml"/><Relationship Id="rId5" Type="http://schemas.openxmlformats.org/officeDocument/2006/relationships/image" Target="../media/image15.png"/><Relationship Id="rId4" Type="http://schemas.openxmlformats.org/officeDocument/2006/relationships/image" Target="../media/image14.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image" Target="../media/image4.jpeg"/><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a:t>Cryptography and the RSA Algorithm</a:t>
            </a:r>
          </a:p>
        </p:txBody>
      </p:sp>
      <p:sp>
        <p:nvSpPr>
          <p:cNvPr id="3" name="Subtitle 2"/>
          <p:cNvSpPr>
            <a:spLocks noGrp="1"/>
          </p:cNvSpPr>
          <p:nvPr>
            <p:ph type="subTitle" idx="1"/>
          </p:nvPr>
        </p:nvSpPr>
        <p:spPr/>
        <p:txBody>
          <a:bodyPr/>
          <a:lstStyle/>
          <a:p>
            <a:r>
              <a:rPr lang="en-US" dirty="0"/>
              <a:t>Chris Campbell</a:t>
            </a:r>
          </a:p>
        </p:txBody>
      </p:sp>
    </p:spTree>
    <p:extLst>
      <p:ext uri="{BB962C8B-B14F-4D97-AF65-F5344CB8AC3E}">
        <p14:creationId xmlns:p14="http://schemas.microsoft.com/office/powerpoint/2010/main" val="38664481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B830F6-2B89-C645-E603-4757633386B8}"/>
              </a:ext>
            </a:extLst>
          </p:cNvPr>
          <p:cNvSpPr>
            <a:spLocks noGrp="1"/>
          </p:cNvSpPr>
          <p:nvPr>
            <p:ph type="title"/>
          </p:nvPr>
        </p:nvSpPr>
        <p:spPr>
          <a:xfrm>
            <a:off x="812800" y="274638"/>
            <a:ext cx="10566400" cy="1143000"/>
          </a:xfrm>
        </p:spPr>
        <p:txBody>
          <a:bodyPr anchor="b">
            <a:normAutofit/>
          </a:bodyPr>
          <a:lstStyle/>
          <a:p>
            <a:r>
              <a:rPr lang="en-US" dirty="0"/>
              <a:t>Step 2. Generating the RSA Keys</a:t>
            </a:r>
          </a:p>
        </p:txBody>
      </p:sp>
      <p:sp>
        <p:nvSpPr>
          <p:cNvPr id="5127" name="Content Placeholder 2">
            <a:extLst>
              <a:ext uri="{FF2B5EF4-FFF2-40B4-BE49-F238E27FC236}">
                <a16:creationId xmlns:a16="http://schemas.microsoft.com/office/drawing/2014/main" id="{E510302F-211C-31A4-57F0-7F7AFC2BD7E6}"/>
              </a:ext>
            </a:extLst>
          </p:cNvPr>
          <p:cNvSpPr>
            <a:spLocks noGrp="1"/>
          </p:cNvSpPr>
          <p:nvPr>
            <p:ph sz="quarter" idx="13"/>
          </p:nvPr>
        </p:nvSpPr>
        <p:spPr>
          <a:xfrm>
            <a:off x="258792" y="1417638"/>
            <a:ext cx="6150634" cy="5165724"/>
          </a:xfrm>
        </p:spPr>
        <p:txBody>
          <a:bodyPr>
            <a:normAutofit fontScale="85000" lnSpcReduction="20000"/>
          </a:bodyPr>
          <a:lstStyle/>
          <a:p>
            <a:r>
              <a:rPr lang="en-US" dirty="0"/>
              <a:t>Moving on, the sections of code will be broken down by comment section</a:t>
            </a:r>
          </a:p>
          <a:p>
            <a:r>
              <a:rPr lang="en-US" dirty="0"/>
              <a:t> </a:t>
            </a:r>
            <a:r>
              <a:rPr lang="en-US" b="0" dirty="0">
                <a:solidFill>
                  <a:srgbClr val="6A9955"/>
                </a:solidFill>
                <a:effectLst/>
                <a:highlight>
                  <a:srgbClr val="1F1F1F"/>
                </a:highlight>
                <a:latin typeface="Consolas" panose="020B0609020204030204" pitchFamily="49" charset="0"/>
              </a:rPr>
              <a:t># Generate RSA Key Pair</a:t>
            </a:r>
            <a:endParaRPr lang="en-US" b="0" dirty="0">
              <a:solidFill>
                <a:srgbClr val="CCCCCC"/>
              </a:solidFill>
              <a:effectLst/>
              <a:highlight>
                <a:srgbClr val="1F1F1F"/>
              </a:highlight>
              <a:latin typeface="Consolas" panose="020B0609020204030204" pitchFamily="49" charset="0"/>
            </a:endParaRPr>
          </a:p>
          <a:p>
            <a:pPr lvl="1"/>
            <a:r>
              <a:rPr lang="en-US" sz="1800" dirty="0">
                <a:effectLst/>
                <a:latin typeface="Times New Roman" panose="02020603050405020304" pitchFamily="18" charset="0"/>
                <a:ea typeface="SimSun" panose="02010600030101010101" pitchFamily="2" charset="-122"/>
              </a:rPr>
              <a:t>This portion of the code generates the RSA private key with a public exponent of 65537 and a key size of 2048 bits.</a:t>
            </a:r>
          </a:p>
          <a:p>
            <a:pPr lvl="1"/>
            <a:r>
              <a:rPr lang="en-US" sz="1800" dirty="0">
                <a:effectLst/>
                <a:latin typeface="Times New Roman" panose="02020603050405020304" pitchFamily="18" charset="0"/>
                <a:ea typeface="SimSun" panose="02010600030101010101" pitchFamily="2" charset="-122"/>
              </a:rPr>
              <a:t>A public exponent of 65537 and at least 2048 bits is a common choice and should always be used unless there is a specified reason to do otherwise.</a:t>
            </a:r>
          </a:p>
          <a:p>
            <a:r>
              <a:rPr lang="en-US" b="0" dirty="0">
                <a:solidFill>
                  <a:srgbClr val="6A9955"/>
                </a:solidFill>
                <a:effectLst/>
                <a:highlight>
                  <a:srgbClr val="1F1F1F"/>
                </a:highlight>
                <a:latin typeface="Consolas" panose="020B0609020204030204" pitchFamily="49" charset="0"/>
              </a:rPr>
              <a:t># Serialize and store keys</a:t>
            </a:r>
            <a:endParaRPr lang="en-US" b="0" dirty="0">
              <a:solidFill>
                <a:srgbClr val="CCCCCC"/>
              </a:solidFill>
              <a:effectLst/>
              <a:highlight>
                <a:srgbClr val="1F1F1F"/>
              </a:highlight>
              <a:latin typeface="Consolas" panose="020B0609020204030204" pitchFamily="49" charset="0"/>
            </a:endParaRPr>
          </a:p>
          <a:p>
            <a:pPr lvl="1"/>
            <a:r>
              <a:rPr lang="en-US" dirty="0">
                <a:latin typeface="Times New Roman" panose="02020603050405020304" pitchFamily="18" charset="0"/>
                <a:ea typeface="SimSun" panose="02010600030101010101" pitchFamily="2" charset="-122"/>
              </a:rPr>
              <a:t>This portion of code serializes the public and private keys to be saved. The process of serialization transforms the keys from script form to a byte stream which can be saved. Additionally, it specifies the proper encoding format .</a:t>
            </a:r>
          </a:p>
          <a:p>
            <a:r>
              <a:rPr lang="en-US" sz="1800" dirty="0">
                <a:solidFill>
                  <a:srgbClr val="6A9955"/>
                </a:solidFill>
                <a:effectLst/>
                <a:highlight>
                  <a:srgbClr val="1F1F1F"/>
                </a:highlight>
                <a:latin typeface="Consolas" panose="020B0609020204030204" pitchFamily="49" charset="0"/>
                <a:ea typeface="Times New Roman" panose="02020603050405020304" pitchFamily="18" charset="0"/>
              </a:rPr>
              <a:t># Write private key to a file</a:t>
            </a:r>
            <a:r>
              <a:rPr lang="en-US" sz="1800" dirty="0">
                <a:solidFill>
                  <a:srgbClr val="000000"/>
                </a:solidFill>
                <a:latin typeface="Times New Roman" panose="02020603050405020304" pitchFamily="18" charset="0"/>
                <a:ea typeface="SimSun" panose="02010600030101010101" pitchFamily="2" charset="-122"/>
              </a:rPr>
              <a:t> and </a:t>
            </a:r>
            <a:r>
              <a:rPr lang="en-US" sz="1800" dirty="0">
                <a:solidFill>
                  <a:srgbClr val="CCCCCC"/>
                </a:solidFill>
                <a:effectLst/>
                <a:highlight>
                  <a:srgbClr val="1F1F1F"/>
                </a:highlight>
                <a:latin typeface="Consolas" panose="020B0609020204030204" pitchFamily="49" charset="0"/>
                <a:ea typeface="Times New Roman" panose="02020603050405020304" pitchFamily="18" charset="0"/>
              </a:rPr>
              <a:t> </a:t>
            </a:r>
            <a:r>
              <a:rPr lang="en-US" sz="1800" dirty="0">
                <a:solidFill>
                  <a:srgbClr val="6A9955"/>
                </a:solidFill>
                <a:effectLst/>
                <a:highlight>
                  <a:srgbClr val="1F1F1F"/>
                </a:highlight>
                <a:latin typeface="Consolas" panose="020B0609020204030204" pitchFamily="49" charset="0"/>
                <a:ea typeface="Times New Roman" panose="02020603050405020304" pitchFamily="18" charset="0"/>
              </a:rPr>
              <a:t># Write public key to a file</a:t>
            </a:r>
          </a:p>
          <a:p>
            <a:pPr lvl="1"/>
            <a:r>
              <a:rPr lang="en-US" dirty="0">
                <a:latin typeface="Times New Roman" panose="02020603050405020304" pitchFamily="18" charset="0"/>
                <a:ea typeface="SimSun" panose="02010600030101010101" pitchFamily="2" charset="-122"/>
              </a:rPr>
              <a:t>These two comments write private and public keys respectively to an output file to be used later in this script.</a:t>
            </a:r>
          </a:p>
          <a:p>
            <a:pPr lvl="1"/>
            <a:endParaRPr lang="en-US" sz="1800" dirty="0">
              <a:effectLst/>
              <a:highlight>
                <a:srgbClr val="1F1F1F"/>
              </a:highlight>
              <a:latin typeface="Times New Roman" panose="02020603050405020304" pitchFamily="18" charset="0"/>
              <a:ea typeface="SimSun" panose="02010600030101010101" pitchFamily="2" charset="-122"/>
            </a:endParaRPr>
          </a:p>
          <a:p>
            <a:endParaRPr lang="en-US" sz="1800" dirty="0">
              <a:solidFill>
                <a:srgbClr val="000000"/>
              </a:solidFill>
              <a:latin typeface="Times New Roman" panose="02020603050405020304" pitchFamily="18" charset="0"/>
              <a:ea typeface="SimSun" panose="02010600030101010101" pitchFamily="2" charset="-122"/>
            </a:endParaRPr>
          </a:p>
          <a:p>
            <a:endParaRPr lang="en-US" sz="1800" dirty="0">
              <a:effectLst/>
              <a:highlight>
                <a:srgbClr val="1F1F1F"/>
              </a:highlight>
              <a:latin typeface="Times New Roman" panose="02020603050405020304" pitchFamily="18" charset="0"/>
              <a:ea typeface="SimSun" panose="02010600030101010101" pitchFamily="2" charset="-122"/>
            </a:endParaRPr>
          </a:p>
          <a:p>
            <a:endParaRPr lang="en-US" dirty="0"/>
          </a:p>
        </p:txBody>
      </p:sp>
      <p:pic>
        <p:nvPicPr>
          <p:cNvPr id="5122" name="Picture 1">
            <a:extLst>
              <a:ext uri="{FF2B5EF4-FFF2-40B4-BE49-F238E27FC236}">
                <a16:creationId xmlns:a16="http://schemas.microsoft.com/office/drawing/2014/main" id="{48C02A0D-A30B-D11D-215B-88DD1B45E1DF}"/>
              </a:ext>
            </a:extLst>
          </p:cNvPr>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6888609" y="1600200"/>
            <a:ext cx="4002781" cy="4114800"/>
          </a:xfrm>
          <a:prstGeom prst="rect">
            <a:avLst/>
          </a:prstGeom>
          <a:solidFill>
            <a:srgbClr val="FFFFFF"/>
          </a:solid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0112323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5E346A-B7BE-219A-D166-A27A9DACC6B9}"/>
              </a:ext>
            </a:extLst>
          </p:cNvPr>
          <p:cNvSpPr>
            <a:spLocks noGrp="1"/>
          </p:cNvSpPr>
          <p:nvPr>
            <p:ph type="title"/>
          </p:nvPr>
        </p:nvSpPr>
        <p:spPr>
          <a:xfrm>
            <a:off x="812800" y="274638"/>
            <a:ext cx="10566400" cy="1143000"/>
          </a:xfrm>
        </p:spPr>
        <p:txBody>
          <a:bodyPr anchor="b">
            <a:normAutofit/>
          </a:bodyPr>
          <a:lstStyle/>
          <a:p>
            <a:r>
              <a:rPr lang="en-US" b="1" spc="-5">
                <a:effectLst/>
              </a:rPr>
              <a:t>Step 3. Encrypting the plaintext</a:t>
            </a:r>
            <a:endParaRPr lang="en-US" dirty="0"/>
          </a:p>
        </p:txBody>
      </p:sp>
      <p:sp>
        <p:nvSpPr>
          <p:cNvPr id="6151" name="Content Placeholder 2">
            <a:extLst>
              <a:ext uri="{FF2B5EF4-FFF2-40B4-BE49-F238E27FC236}">
                <a16:creationId xmlns:a16="http://schemas.microsoft.com/office/drawing/2014/main" id="{CFDD99CF-C1AF-8BEE-4C6A-B438FE5784BC}"/>
              </a:ext>
            </a:extLst>
          </p:cNvPr>
          <p:cNvSpPr>
            <a:spLocks noGrp="1"/>
          </p:cNvSpPr>
          <p:nvPr>
            <p:ph sz="quarter" idx="13"/>
          </p:nvPr>
        </p:nvSpPr>
        <p:spPr>
          <a:xfrm>
            <a:off x="293298" y="1417637"/>
            <a:ext cx="5926348" cy="4784755"/>
          </a:xfrm>
        </p:spPr>
        <p:txBody>
          <a:bodyPr>
            <a:normAutofit fontScale="85000" lnSpcReduction="20000"/>
          </a:bodyPr>
          <a:lstStyle/>
          <a:p>
            <a:r>
              <a:rPr lang="en-US" sz="1800" dirty="0">
                <a:solidFill>
                  <a:srgbClr val="6A9955"/>
                </a:solidFill>
                <a:effectLst/>
                <a:highlight>
                  <a:srgbClr val="1F1F1F"/>
                </a:highlight>
                <a:latin typeface="Consolas" panose="020B0609020204030204" pitchFamily="49" charset="0"/>
                <a:ea typeface="Times New Roman" panose="02020603050405020304" pitchFamily="18" charset="0"/>
              </a:rPr>
              <a:t># Open the input file</a:t>
            </a:r>
            <a:endParaRPr lang="en-US" sz="1800" dirty="0">
              <a:effectLst/>
              <a:highlight>
                <a:srgbClr val="1F1F1F"/>
              </a:highlight>
              <a:latin typeface="Times New Roman" panose="02020603050405020304" pitchFamily="18" charset="0"/>
              <a:ea typeface="SimSun" panose="02010600030101010101" pitchFamily="2" charset="-122"/>
            </a:endParaRPr>
          </a:p>
          <a:p>
            <a:pPr lvl="1"/>
            <a:r>
              <a:rPr lang="en-US" dirty="0"/>
              <a:t>This section of code opens the input file, which in our case will be the plaintext of our ship’s coordinates.</a:t>
            </a:r>
          </a:p>
          <a:p>
            <a:r>
              <a:rPr lang="en-US" sz="1800" dirty="0">
                <a:solidFill>
                  <a:srgbClr val="6A9955"/>
                </a:solidFill>
                <a:effectLst/>
                <a:highlight>
                  <a:srgbClr val="1F1F1F"/>
                </a:highlight>
                <a:latin typeface="Consolas" panose="020B0609020204030204" pitchFamily="49" charset="0"/>
                <a:ea typeface="Times New Roman" panose="02020603050405020304" pitchFamily="18" charset="0"/>
              </a:rPr>
              <a:t># Open the public key</a:t>
            </a:r>
            <a:endParaRPr lang="en-US" sz="1800" dirty="0">
              <a:effectLst/>
              <a:highlight>
                <a:srgbClr val="1F1F1F"/>
              </a:highlight>
              <a:latin typeface="Times New Roman" panose="02020603050405020304" pitchFamily="18" charset="0"/>
              <a:ea typeface="SimSun" panose="02010600030101010101" pitchFamily="2" charset="-122"/>
            </a:endParaRPr>
          </a:p>
          <a:p>
            <a:pPr lvl="1"/>
            <a:r>
              <a:rPr lang="en-US" dirty="0"/>
              <a:t>This section will open the public key created earlier. The serialization module used here is used to deserialize the key for use in the program.</a:t>
            </a:r>
          </a:p>
          <a:p>
            <a:r>
              <a:rPr lang="en-US" sz="2000" dirty="0">
                <a:solidFill>
                  <a:srgbClr val="6A9955"/>
                </a:solidFill>
                <a:effectLst/>
                <a:highlight>
                  <a:srgbClr val="1F1F1F"/>
                </a:highlight>
                <a:latin typeface="Consolas" panose="020B0609020204030204" pitchFamily="49" charset="0"/>
                <a:ea typeface="Times New Roman" panose="02020603050405020304" pitchFamily="18" charset="0"/>
              </a:rPr>
              <a:t># Encrypt the plaintext</a:t>
            </a:r>
          </a:p>
          <a:p>
            <a:pPr lvl="1"/>
            <a:r>
              <a:rPr lang="en-US" sz="1900" dirty="0">
                <a:effectLst/>
                <a:ea typeface="SimSun" panose="02010600030101010101" pitchFamily="2" charset="-122"/>
              </a:rPr>
              <a:t>This encrypts the plaintext using the public key. The encryption is used with Optimal Asymmetric Encryption Padding (OAEP), which is a padding scheme used in RSA encryption to add probabilistic encryption.</a:t>
            </a:r>
            <a:endParaRPr lang="en-US" sz="1900" dirty="0">
              <a:effectLst/>
              <a:highlight>
                <a:srgbClr val="1F1F1F"/>
              </a:highlight>
              <a:ea typeface="SimSun" panose="02010600030101010101" pitchFamily="2" charset="-122"/>
            </a:endParaRPr>
          </a:p>
          <a:p>
            <a:r>
              <a:rPr lang="en-US" sz="1800" dirty="0">
                <a:solidFill>
                  <a:srgbClr val="6A9955"/>
                </a:solidFill>
                <a:effectLst/>
                <a:highlight>
                  <a:srgbClr val="1F1F1F"/>
                </a:highlight>
                <a:latin typeface="Consolas" panose="020B0609020204030204" pitchFamily="49" charset="0"/>
                <a:ea typeface="Times New Roman" panose="02020603050405020304" pitchFamily="18" charset="0"/>
              </a:rPr>
              <a:t># Write the output file as ciphertext</a:t>
            </a:r>
            <a:endParaRPr lang="en-US" sz="1800" dirty="0">
              <a:effectLst/>
              <a:highlight>
                <a:srgbClr val="1F1F1F"/>
              </a:highlight>
              <a:latin typeface="Times New Roman" panose="02020603050405020304" pitchFamily="18" charset="0"/>
              <a:ea typeface="SimSun" panose="02010600030101010101" pitchFamily="2" charset="-122"/>
            </a:endParaRPr>
          </a:p>
          <a:p>
            <a:pPr lvl="1"/>
            <a:r>
              <a:rPr lang="en-US" dirty="0"/>
              <a:t>This section will write the newly created ciphertext to a text file.</a:t>
            </a:r>
          </a:p>
        </p:txBody>
      </p:sp>
      <p:pic>
        <p:nvPicPr>
          <p:cNvPr id="6146" name="Picture 1" descr="A screen shot of a computer program&#10;&#10;Description automatically generated">
            <a:extLst>
              <a:ext uri="{FF2B5EF4-FFF2-40B4-BE49-F238E27FC236}">
                <a16:creationId xmlns:a16="http://schemas.microsoft.com/office/drawing/2014/main" id="{37241C16-D1F8-B428-336B-0ECA6169835B}"/>
              </a:ext>
            </a:extLst>
          </p:cNvPr>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6490700" y="1600200"/>
            <a:ext cx="4798600" cy="4114800"/>
          </a:xfrm>
          <a:prstGeom prst="rect">
            <a:avLst/>
          </a:prstGeom>
          <a:solidFill>
            <a:srgbClr val="FFFFFF"/>
          </a:solid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056361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934EAD-4750-5B5D-ECAD-0E977C835CFA}"/>
              </a:ext>
            </a:extLst>
          </p:cNvPr>
          <p:cNvSpPr>
            <a:spLocks noGrp="1"/>
          </p:cNvSpPr>
          <p:nvPr>
            <p:ph type="title"/>
          </p:nvPr>
        </p:nvSpPr>
        <p:spPr>
          <a:xfrm>
            <a:off x="812800" y="274638"/>
            <a:ext cx="10566400" cy="1143000"/>
          </a:xfrm>
        </p:spPr>
        <p:txBody>
          <a:bodyPr anchor="b">
            <a:normAutofit/>
          </a:bodyPr>
          <a:lstStyle/>
          <a:p>
            <a:r>
              <a:rPr lang="en-US" dirty="0"/>
              <a:t>Step 4. decrypting the plaintext</a:t>
            </a:r>
          </a:p>
        </p:txBody>
      </p:sp>
      <p:sp>
        <p:nvSpPr>
          <p:cNvPr id="7175" name="Content Placeholder 2">
            <a:extLst>
              <a:ext uri="{FF2B5EF4-FFF2-40B4-BE49-F238E27FC236}">
                <a16:creationId xmlns:a16="http://schemas.microsoft.com/office/drawing/2014/main" id="{A7E48240-93D6-0AA6-1A57-5BBCE3EC6389}"/>
              </a:ext>
            </a:extLst>
          </p:cNvPr>
          <p:cNvSpPr>
            <a:spLocks noGrp="1"/>
          </p:cNvSpPr>
          <p:nvPr>
            <p:ph sz="quarter" idx="13"/>
          </p:nvPr>
        </p:nvSpPr>
        <p:spPr>
          <a:xfrm>
            <a:off x="561975" y="1417637"/>
            <a:ext cx="5534025" cy="4497387"/>
          </a:xfrm>
        </p:spPr>
        <p:txBody>
          <a:bodyPr>
            <a:normAutofit fontScale="77500" lnSpcReduction="20000"/>
          </a:bodyPr>
          <a:lstStyle/>
          <a:p>
            <a:r>
              <a:rPr lang="en-US" sz="1800" dirty="0">
                <a:solidFill>
                  <a:srgbClr val="6A9955"/>
                </a:solidFill>
                <a:effectLst/>
                <a:highlight>
                  <a:srgbClr val="1F1F1F"/>
                </a:highlight>
                <a:latin typeface="Consolas" panose="020B0609020204030204" pitchFamily="49" charset="0"/>
                <a:ea typeface="Times New Roman" panose="02020603050405020304" pitchFamily="18" charset="0"/>
              </a:rPr>
              <a:t># Open the input (ciphertext) file</a:t>
            </a:r>
            <a:endParaRPr lang="en-US" sz="1800" dirty="0">
              <a:effectLst/>
              <a:highlight>
                <a:srgbClr val="1F1F1F"/>
              </a:highlight>
              <a:latin typeface="Times New Roman" panose="02020603050405020304" pitchFamily="18" charset="0"/>
              <a:ea typeface="SimSun" panose="02010600030101010101" pitchFamily="2" charset="-122"/>
            </a:endParaRPr>
          </a:p>
          <a:p>
            <a:pPr lvl="1"/>
            <a:r>
              <a:rPr lang="en-US" dirty="0"/>
              <a:t>Here the input ciphertext file is read into the function and assigned to the variable ciphertext.</a:t>
            </a:r>
          </a:p>
          <a:p>
            <a:r>
              <a:rPr lang="en-US" sz="1800" dirty="0">
                <a:solidFill>
                  <a:srgbClr val="6A9955"/>
                </a:solidFill>
                <a:effectLst/>
                <a:highlight>
                  <a:srgbClr val="1F1F1F"/>
                </a:highlight>
                <a:latin typeface="Consolas" panose="020B0609020204030204" pitchFamily="49" charset="0"/>
                <a:ea typeface="Times New Roman" panose="02020603050405020304" pitchFamily="18" charset="0"/>
              </a:rPr>
              <a:t># Open the private key file</a:t>
            </a:r>
            <a:endParaRPr lang="en-US" sz="1800" dirty="0">
              <a:effectLst/>
              <a:highlight>
                <a:srgbClr val="1F1F1F"/>
              </a:highlight>
              <a:latin typeface="Times New Roman" panose="02020603050405020304" pitchFamily="18" charset="0"/>
              <a:ea typeface="SimSun" panose="02010600030101010101" pitchFamily="2" charset="-122"/>
            </a:endParaRPr>
          </a:p>
          <a:p>
            <a:pPr lvl="1"/>
            <a:r>
              <a:rPr lang="en-US" dirty="0"/>
              <a:t>This section will open the private key created earlier. The serialization module used here is used to deserialize the key for use in the program.</a:t>
            </a:r>
          </a:p>
          <a:p>
            <a:r>
              <a:rPr lang="en-US" sz="1800" dirty="0">
                <a:solidFill>
                  <a:srgbClr val="6A9955"/>
                </a:solidFill>
                <a:effectLst/>
                <a:highlight>
                  <a:srgbClr val="1F1F1F"/>
                </a:highlight>
                <a:latin typeface="Consolas" panose="020B0609020204030204" pitchFamily="49" charset="0"/>
                <a:ea typeface="Times New Roman" panose="02020603050405020304" pitchFamily="18" charset="0"/>
              </a:rPr>
              <a:t># Decrypt the ciphertext</a:t>
            </a:r>
            <a:endParaRPr lang="en-US" sz="1800" dirty="0">
              <a:effectLst/>
              <a:highlight>
                <a:srgbClr val="1F1F1F"/>
              </a:highlight>
              <a:latin typeface="Times New Roman" panose="02020603050405020304" pitchFamily="18" charset="0"/>
              <a:ea typeface="SimSun" panose="02010600030101010101" pitchFamily="2" charset="-122"/>
            </a:endParaRPr>
          </a:p>
          <a:p>
            <a:pPr lvl="1"/>
            <a:r>
              <a:rPr lang="en-US" sz="2000" dirty="0">
                <a:effectLst/>
                <a:ea typeface="SimSun" panose="02010600030101010101" pitchFamily="2" charset="-122"/>
              </a:rPr>
              <a:t>This decrypts the ciphertext using the private key. The encryption is used with Optimal Asymmetric Encryption Padding (OAEP), which is a padding scheme used in RSA encryption to add probabilistic encryption.</a:t>
            </a:r>
            <a:endParaRPr lang="en-US" sz="2000" dirty="0">
              <a:effectLst/>
              <a:highlight>
                <a:srgbClr val="1F1F1F"/>
              </a:highlight>
              <a:ea typeface="SimSun" panose="02010600030101010101" pitchFamily="2" charset="-122"/>
            </a:endParaRPr>
          </a:p>
          <a:p>
            <a:r>
              <a:rPr lang="en-US" sz="1800" dirty="0">
                <a:solidFill>
                  <a:srgbClr val="6A9955"/>
                </a:solidFill>
                <a:effectLst/>
                <a:highlight>
                  <a:srgbClr val="1F1F1F"/>
                </a:highlight>
                <a:latin typeface="Consolas" panose="020B0609020204030204" pitchFamily="49" charset="0"/>
                <a:ea typeface="Times New Roman" panose="02020603050405020304" pitchFamily="18" charset="0"/>
              </a:rPr>
              <a:t># Write the decrypted message to an output file</a:t>
            </a:r>
            <a:endParaRPr lang="en-US" sz="1800" dirty="0">
              <a:effectLst/>
              <a:highlight>
                <a:srgbClr val="1F1F1F"/>
              </a:highlight>
              <a:latin typeface="Times New Roman" panose="02020603050405020304" pitchFamily="18" charset="0"/>
              <a:ea typeface="SimSun" panose="02010600030101010101" pitchFamily="2" charset="-122"/>
            </a:endParaRPr>
          </a:p>
          <a:p>
            <a:pPr lvl="1"/>
            <a:r>
              <a:rPr lang="en-US" dirty="0"/>
              <a:t>This section will write the decrypted ciphertext as plaintext to a file.</a:t>
            </a:r>
          </a:p>
        </p:txBody>
      </p:sp>
      <p:pic>
        <p:nvPicPr>
          <p:cNvPr id="7170" name="Picture 1" descr="A screen shot of a computer program&#10;&#10;Description automatically generated">
            <a:extLst>
              <a:ext uri="{FF2B5EF4-FFF2-40B4-BE49-F238E27FC236}">
                <a16:creationId xmlns:a16="http://schemas.microsoft.com/office/drawing/2014/main" id="{D2E5C0EB-F8D4-A643-51B0-A85AB1D64A8B}"/>
              </a:ext>
            </a:extLst>
          </p:cNvPr>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6400800" y="1604010"/>
            <a:ext cx="4978400" cy="4107180"/>
          </a:xfrm>
          <a:prstGeom prst="rect">
            <a:avLst/>
          </a:prstGeom>
          <a:solidFill>
            <a:srgbClr val="FFFFFF"/>
          </a:solid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9870349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0D6A5A-68EA-84ED-5D0A-B4D03783A747}"/>
              </a:ext>
            </a:extLst>
          </p:cNvPr>
          <p:cNvSpPr>
            <a:spLocks noGrp="1"/>
          </p:cNvSpPr>
          <p:nvPr>
            <p:ph type="title"/>
          </p:nvPr>
        </p:nvSpPr>
        <p:spPr/>
        <p:txBody>
          <a:bodyPr/>
          <a:lstStyle/>
          <a:p>
            <a:r>
              <a:rPr lang="en-US" dirty="0"/>
              <a:t>Step. 5 Call the functions and run the program</a:t>
            </a:r>
          </a:p>
        </p:txBody>
      </p:sp>
      <p:pic>
        <p:nvPicPr>
          <p:cNvPr id="22" name="Screen Recording 21">
            <a:hlinkClick r:id="" action="ppaction://media"/>
            <a:extLst>
              <a:ext uri="{FF2B5EF4-FFF2-40B4-BE49-F238E27FC236}">
                <a16:creationId xmlns:a16="http://schemas.microsoft.com/office/drawing/2014/main" id="{059AEEFE-89CE-6229-F227-D0B05BB5D5A1}"/>
              </a:ext>
            </a:extLst>
          </p:cNvPr>
          <p:cNvPicPr>
            <a:picLocks noGrp="1" noChangeAspect="1"/>
          </p:cNvPicPr>
          <p:nvPr>
            <p:ph sz="quarter" idx="13"/>
            <a:videoFile r:link="rId2"/>
            <p:extLst>
              <p:ext uri="{DAA4B4D4-6D71-4841-9C94-3DE7FCFB9230}">
                <p14:media xmlns:p14="http://schemas.microsoft.com/office/powerpoint/2010/main" r:embed="rId1"/>
              </p:ext>
            </p:extLst>
          </p:nvPr>
        </p:nvPicPr>
        <p:blipFill>
          <a:blip r:embed="rId4"/>
          <a:stretch>
            <a:fillRect/>
          </a:stretch>
        </p:blipFill>
        <p:spPr>
          <a:xfrm>
            <a:off x="1277817" y="1417638"/>
            <a:ext cx="9440984" cy="5310554"/>
          </a:xfrm>
        </p:spPr>
      </p:pic>
    </p:spTree>
    <p:extLst>
      <p:ext uri="{BB962C8B-B14F-4D97-AF65-F5344CB8AC3E}">
        <p14:creationId xmlns:p14="http://schemas.microsoft.com/office/powerpoint/2010/main" val="20472883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98182" fill="hold"/>
                                        <p:tgtEl>
                                          <p:spTgt spid="2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62121">
                <p:cTn id="7" fill="hold" display="0">
                  <p:stCondLst>
                    <p:cond delay="indefinite"/>
                  </p:stCondLst>
                </p:cTn>
                <p:tgtEl>
                  <p:spTgt spid="22"/>
                </p:tgtEl>
              </p:cMediaNode>
            </p:video>
            <p:seq concurrent="1" nextAc="seek">
              <p:cTn id="8" restart="whenNotActive" fill="hold" evtFilter="cancelBubble" nodeType="interactiveSeq">
                <p:stCondLst>
                  <p:cond evt="onClick" delay="0">
                    <p:tgtEl>
                      <p:spTgt spid="2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2"/>
                                        </p:tgtEl>
                                      </p:cBhvr>
                                    </p:cmd>
                                  </p:childTnLst>
                                </p:cTn>
                              </p:par>
                            </p:childTnLst>
                          </p:cTn>
                        </p:par>
                      </p:childTnLst>
                    </p:cTn>
                  </p:par>
                </p:childTnLst>
              </p:cTn>
              <p:nextCondLst>
                <p:cond evt="onClick" delay="0">
                  <p:tgtEl>
                    <p:spTgt spid="22"/>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B7FB70-D651-2B98-7BC3-8B515CBF1529}"/>
              </a:ext>
            </a:extLst>
          </p:cNvPr>
          <p:cNvSpPr>
            <a:spLocks noGrp="1"/>
          </p:cNvSpPr>
          <p:nvPr>
            <p:ph type="title"/>
          </p:nvPr>
        </p:nvSpPr>
        <p:spPr/>
        <p:txBody>
          <a:bodyPr/>
          <a:lstStyle/>
          <a:p>
            <a:r>
              <a:rPr lang="en-US" dirty="0"/>
              <a:t>Conclusion</a:t>
            </a:r>
          </a:p>
        </p:txBody>
      </p:sp>
      <p:sp>
        <p:nvSpPr>
          <p:cNvPr id="3" name="Content Placeholder 2">
            <a:extLst>
              <a:ext uri="{FF2B5EF4-FFF2-40B4-BE49-F238E27FC236}">
                <a16:creationId xmlns:a16="http://schemas.microsoft.com/office/drawing/2014/main" id="{73913583-913F-DE3C-C3E8-C0B3689233BE}"/>
              </a:ext>
            </a:extLst>
          </p:cNvPr>
          <p:cNvSpPr>
            <a:spLocks noGrp="1"/>
          </p:cNvSpPr>
          <p:nvPr>
            <p:ph sz="quarter" idx="13"/>
          </p:nvPr>
        </p:nvSpPr>
        <p:spPr>
          <a:xfrm>
            <a:off x="812799" y="1600200"/>
            <a:ext cx="10664825" cy="4667250"/>
          </a:xfrm>
        </p:spPr>
        <p:txBody>
          <a:bodyPr>
            <a:normAutofit/>
          </a:bodyPr>
          <a:lstStyle/>
          <a:p>
            <a:r>
              <a:rPr lang="en-US" dirty="0">
                <a:effectLst/>
                <a:latin typeface="Times New Roman" panose="02020603050405020304" pitchFamily="18" charset="0"/>
                <a:ea typeface="SimSun" panose="02010600030101010101" pitchFamily="2" charset="-122"/>
              </a:rPr>
              <a:t>In conclusion, cryptography is an incredibly important asset in the modern digital age</a:t>
            </a:r>
          </a:p>
          <a:p>
            <a:r>
              <a:rPr lang="en-US" dirty="0">
                <a:effectLst/>
                <a:latin typeface="Times New Roman" panose="02020603050405020304" pitchFamily="18" charset="0"/>
                <a:ea typeface="SimSun" panose="02010600030101010101" pitchFamily="2" charset="-122"/>
              </a:rPr>
              <a:t>The ability to obfuscate digital data we do not want others to have access to is paramount in ensuring privacy and safety online. </a:t>
            </a:r>
            <a:endParaRPr lang="en-US" dirty="0">
              <a:latin typeface="Times New Roman" panose="02020603050405020304" pitchFamily="18" charset="0"/>
              <a:ea typeface="SimSun" panose="02010600030101010101" pitchFamily="2" charset="-122"/>
            </a:endParaRPr>
          </a:p>
          <a:p>
            <a:r>
              <a:rPr lang="en-US" dirty="0">
                <a:latin typeface="Times New Roman" panose="02020603050405020304" pitchFamily="18" charset="0"/>
                <a:ea typeface="SimSun" panose="02010600030101010101" pitchFamily="2" charset="-122"/>
              </a:rPr>
              <a:t>This project has been an example showcasing the ability to interface with OpenAI’s ChatGPT LLM to aid in the development of scripts for writing programs. </a:t>
            </a:r>
          </a:p>
          <a:p>
            <a:r>
              <a:rPr lang="en-US" dirty="0">
                <a:latin typeface="Times New Roman" panose="02020603050405020304" pitchFamily="18" charset="0"/>
                <a:ea typeface="SimSun" panose="02010600030101010101" pitchFamily="2" charset="-122"/>
              </a:rPr>
              <a:t>We took the concept of RSA asymmetric encryption and incorporated it into a python script to create a public and private key pair which we could then use for the sake of encryption and decryption of data.</a:t>
            </a:r>
          </a:p>
          <a:p>
            <a:r>
              <a:rPr lang="en-US" dirty="0">
                <a:latin typeface="Times New Roman" panose="02020603050405020304" pitchFamily="18" charset="0"/>
                <a:ea typeface="SimSun" panose="02010600030101010101" pitchFamily="2" charset="-122"/>
              </a:rPr>
              <a:t>As expressed in the example, ensuring the confidentiality of our naval vessels is of the utmost importance to our country. This project showcases one way in which plaintext coordinates could be obfuscated to remove the threat of enemies intercepting these coordinates.</a:t>
            </a:r>
            <a:endParaRPr lang="en-US" dirty="0"/>
          </a:p>
        </p:txBody>
      </p:sp>
    </p:spTree>
    <p:extLst>
      <p:ext uri="{BB962C8B-B14F-4D97-AF65-F5344CB8AC3E}">
        <p14:creationId xmlns:p14="http://schemas.microsoft.com/office/powerpoint/2010/main" val="338043991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E3579E-9661-9DA6-096A-D3C702EBBE36}"/>
              </a:ext>
            </a:extLst>
          </p:cNvPr>
          <p:cNvSpPr>
            <a:spLocks noGrp="1"/>
          </p:cNvSpPr>
          <p:nvPr>
            <p:ph type="title"/>
          </p:nvPr>
        </p:nvSpPr>
        <p:spPr/>
        <p:txBody>
          <a:bodyPr/>
          <a:lstStyle/>
          <a:p>
            <a:r>
              <a:rPr lang="en-US" dirty="0" err="1"/>
              <a:t>Referneces</a:t>
            </a:r>
            <a:endParaRPr lang="en-US" dirty="0"/>
          </a:p>
        </p:txBody>
      </p:sp>
      <p:pic>
        <p:nvPicPr>
          <p:cNvPr id="5" name="Content Placeholder 4">
            <a:extLst>
              <a:ext uri="{FF2B5EF4-FFF2-40B4-BE49-F238E27FC236}">
                <a16:creationId xmlns:a16="http://schemas.microsoft.com/office/drawing/2014/main" id="{54419F2C-0353-4804-FB8F-DF70D1D99EDE}"/>
              </a:ext>
            </a:extLst>
          </p:cNvPr>
          <p:cNvPicPr>
            <a:picLocks noGrp="1" noChangeAspect="1"/>
          </p:cNvPicPr>
          <p:nvPr>
            <p:ph sz="quarter" idx="13"/>
          </p:nvPr>
        </p:nvPicPr>
        <p:blipFill>
          <a:blip r:embed="rId2"/>
          <a:stretch>
            <a:fillRect/>
          </a:stretch>
        </p:blipFill>
        <p:spPr>
          <a:xfrm>
            <a:off x="286694" y="1390650"/>
            <a:ext cx="4535096" cy="5467350"/>
          </a:xfrm>
        </p:spPr>
      </p:pic>
      <p:pic>
        <p:nvPicPr>
          <p:cNvPr id="7" name="Picture 6">
            <a:extLst>
              <a:ext uri="{FF2B5EF4-FFF2-40B4-BE49-F238E27FC236}">
                <a16:creationId xmlns:a16="http://schemas.microsoft.com/office/drawing/2014/main" id="{49F80102-251B-735E-6F34-CEA18A157D98}"/>
              </a:ext>
            </a:extLst>
          </p:cNvPr>
          <p:cNvPicPr>
            <a:picLocks noChangeAspect="1"/>
          </p:cNvPicPr>
          <p:nvPr/>
        </p:nvPicPr>
        <p:blipFill>
          <a:blip r:embed="rId3"/>
          <a:stretch>
            <a:fillRect/>
          </a:stretch>
        </p:blipFill>
        <p:spPr>
          <a:xfrm>
            <a:off x="5514457" y="1417638"/>
            <a:ext cx="5172076" cy="3317147"/>
          </a:xfrm>
          <a:prstGeom prst="rect">
            <a:avLst/>
          </a:prstGeom>
        </p:spPr>
      </p:pic>
      <p:pic>
        <p:nvPicPr>
          <p:cNvPr id="11" name="Picture 10">
            <a:extLst>
              <a:ext uri="{FF2B5EF4-FFF2-40B4-BE49-F238E27FC236}">
                <a16:creationId xmlns:a16="http://schemas.microsoft.com/office/drawing/2014/main" id="{EEA6979C-97E2-C65D-1F61-B7F9CA3602CF}"/>
              </a:ext>
            </a:extLst>
          </p:cNvPr>
          <p:cNvPicPr>
            <a:picLocks noChangeAspect="1"/>
          </p:cNvPicPr>
          <p:nvPr/>
        </p:nvPicPr>
        <p:blipFill>
          <a:blip r:embed="rId4"/>
          <a:stretch>
            <a:fillRect/>
          </a:stretch>
        </p:blipFill>
        <p:spPr>
          <a:xfrm>
            <a:off x="5514457" y="4734785"/>
            <a:ext cx="5172076" cy="982041"/>
          </a:xfrm>
          <a:prstGeom prst="rect">
            <a:avLst/>
          </a:prstGeom>
        </p:spPr>
      </p:pic>
      <p:pic>
        <p:nvPicPr>
          <p:cNvPr id="13" name="Picture 12">
            <a:extLst>
              <a:ext uri="{FF2B5EF4-FFF2-40B4-BE49-F238E27FC236}">
                <a16:creationId xmlns:a16="http://schemas.microsoft.com/office/drawing/2014/main" id="{02ACA754-4FCA-0D22-689E-2F9878FDB973}"/>
              </a:ext>
            </a:extLst>
          </p:cNvPr>
          <p:cNvPicPr>
            <a:picLocks noChangeAspect="1"/>
          </p:cNvPicPr>
          <p:nvPr/>
        </p:nvPicPr>
        <p:blipFill>
          <a:blip r:embed="rId5"/>
          <a:stretch>
            <a:fillRect/>
          </a:stretch>
        </p:blipFill>
        <p:spPr>
          <a:xfrm>
            <a:off x="5514457" y="5716826"/>
            <a:ext cx="5172076" cy="1159258"/>
          </a:xfrm>
          <a:prstGeom prst="rect">
            <a:avLst/>
          </a:prstGeom>
        </p:spPr>
      </p:pic>
    </p:spTree>
    <p:extLst>
      <p:ext uri="{BB962C8B-B14F-4D97-AF65-F5344CB8AC3E}">
        <p14:creationId xmlns:p14="http://schemas.microsoft.com/office/powerpoint/2010/main" val="159031453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2"/>
          <p:cNvSpPr>
            <a:spLocks noGrp="1"/>
          </p:cNvSpPr>
          <p:nvPr>
            <p:ph type="title"/>
          </p:nvPr>
        </p:nvSpPr>
        <p:spPr>
          <a:xfrm>
            <a:off x="812800" y="214253"/>
            <a:ext cx="10566400" cy="1143000"/>
          </a:xfrm>
        </p:spPr>
        <p:txBody>
          <a:bodyPr/>
          <a:lstStyle/>
          <a:p>
            <a:r>
              <a:rPr lang="en-US" dirty="0"/>
              <a:t>Introduction</a:t>
            </a:r>
          </a:p>
        </p:txBody>
      </p:sp>
      <p:sp>
        <p:nvSpPr>
          <p:cNvPr id="14" name="Content Placeholder 13"/>
          <p:cNvSpPr>
            <a:spLocks noGrp="1"/>
          </p:cNvSpPr>
          <p:nvPr>
            <p:ph sz="quarter" idx="13"/>
          </p:nvPr>
        </p:nvSpPr>
        <p:spPr>
          <a:xfrm>
            <a:off x="812800" y="1600199"/>
            <a:ext cx="10566400" cy="4714337"/>
          </a:xfrm>
        </p:spPr>
        <p:txBody>
          <a:bodyPr>
            <a:normAutofit/>
          </a:bodyPr>
          <a:lstStyle/>
          <a:p>
            <a:pPr lvl="0"/>
            <a:r>
              <a:rPr lang="en-US" dirty="0"/>
              <a:t>As the digital age continues to evolve and revolutionize society, security is of the utmost importance. It is paramount that the conceptual methods of security utilized in the real world are adopted into our digital space.</a:t>
            </a:r>
          </a:p>
          <a:p>
            <a:pPr lvl="0"/>
            <a:r>
              <a:rPr lang="en-US" dirty="0"/>
              <a:t>This process is largely done through cryptography.</a:t>
            </a:r>
          </a:p>
          <a:p>
            <a:pPr lvl="1"/>
            <a:r>
              <a:rPr lang="en-US" dirty="0"/>
              <a:t>Cryptography is derived from the Greek word ‘</a:t>
            </a:r>
            <a:r>
              <a:rPr lang="en-US" dirty="0" err="1"/>
              <a:t>Krypos</a:t>
            </a:r>
            <a:r>
              <a:rPr lang="en-US" dirty="0"/>
              <a:t>’ meaning hidden. </a:t>
            </a:r>
          </a:p>
          <a:p>
            <a:pPr lvl="2"/>
            <a:r>
              <a:rPr lang="en-US" dirty="0"/>
              <a:t>Cryptography literally translates to ‘hidden writing’</a:t>
            </a:r>
          </a:p>
          <a:p>
            <a:pPr lvl="1"/>
            <a:r>
              <a:rPr lang="en-US" dirty="0"/>
              <a:t>Cryptography can be used to obscure any form of digital communication including text, images, video, and audio. </a:t>
            </a:r>
          </a:p>
          <a:p>
            <a:pPr lvl="2"/>
            <a:r>
              <a:rPr lang="en-US" dirty="0"/>
              <a:t>This is accomplished through transforming data into an unreadable format know as ciphertext. This can only be decrypted back into a readable format known as plaintext using some form of decryption method.</a:t>
            </a:r>
          </a:p>
          <a:p>
            <a:pPr lvl="3"/>
            <a:r>
              <a:rPr lang="en-US" dirty="0"/>
              <a:t>The process of encryption and decryption vary between algorithms.</a:t>
            </a:r>
          </a:p>
        </p:txBody>
      </p:sp>
    </p:spTree>
    <p:extLst>
      <p:ext uri="{BB962C8B-B14F-4D97-AF65-F5344CB8AC3E}">
        <p14:creationId xmlns:p14="http://schemas.microsoft.com/office/powerpoint/2010/main" val="8335070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F762F7-809F-A54A-4941-EFBC7542A066}"/>
              </a:ext>
            </a:extLst>
          </p:cNvPr>
          <p:cNvSpPr>
            <a:spLocks noGrp="1"/>
          </p:cNvSpPr>
          <p:nvPr>
            <p:ph type="title"/>
          </p:nvPr>
        </p:nvSpPr>
        <p:spPr/>
        <p:txBody>
          <a:bodyPr/>
          <a:lstStyle/>
          <a:p>
            <a:r>
              <a:rPr lang="en-US" dirty="0"/>
              <a:t>Asymmetric Algorithms</a:t>
            </a:r>
          </a:p>
        </p:txBody>
      </p:sp>
      <p:sp>
        <p:nvSpPr>
          <p:cNvPr id="3" name="Content Placeholder 2">
            <a:extLst>
              <a:ext uri="{FF2B5EF4-FFF2-40B4-BE49-F238E27FC236}">
                <a16:creationId xmlns:a16="http://schemas.microsoft.com/office/drawing/2014/main" id="{08EEE4AC-5F15-6ACA-508D-C835344D7229}"/>
              </a:ext>
            </a:extLst>
          </p:cNvPr>
          <p:cNvSpPr>
            <a:spLocks noGrp="1"/>
          </p:cNvSpPr>
          <p:nvPr>
            <p:ph sz="quarter" idx="13"/>
          </p:nvPr>
        </p:nvSpPr>
        <p:spPr/>
        <p:txBody>
          <a:bodyPr/>
          <a:lstStyle/>
          <a:p>
            <a:r>
              <a:rPr lang="en-US" dirty="0"/>
              <a:t>Asymmetric encryption uses private/public key pair system.</a:t>
            </a:r>
          </a:p>
          <a:p>
            <a:pPr lvl="1"/>
            <a:r>
              <a:rPr lang="en-US" dirty="0"/>
              <a:t>The public key can be openly shared since it is only used for the sake of encrypting data. It has no power for decryption.</a:t>
            </a:r>
          </a:p>
          <a:p>
            <a:pPr lvl="1"/>
            <a:r>
              <a:rPr lang="en-US" dirty="0"/>
              <a:t>The private key is generally not shared. The private key is used to decrypt the data which was formerly encrypted by the public key.</a:t>
            </a:r>
          </a:p>
          <a:p>
            <a:r>
              <a:rPr lang="en-US" dirty="0"/>
              <a:t>Asymmetric encryption uses complex mathematical computation models. </a:t>
            </a:r>
          </a:p>
          <a:p>
            <a:pPr lvl="1"/>
            <a:r>
              <a:rPr lang="en-US" dirty="0"/>
              <a:t>This makes asymmetric encryption less efficient than other forms of cryptography like symmetric encryption.</a:t>
            </a:r>
          </a:p>
          <a:p>
            <a:pPr lvl="1"/>
            <a:r>
              <a:rPr lang="en-US" dirty="0"/>
              <a:t>However, this also makes asymmetric encryption far more secure than other cryptographic algorithms like symmetric encryption.</a:t>
            </a:r>
          </a:p>
        </p:txBody>
      </p:sp>
    </p:spTree>
    <p:extLst>
      <p:ext uri="{BB962C8B-B14F-4D97-AF65-F5344CB8AC3E}">
        <p14:creationId xmlns:p14="http://schemas.microsoft.com/office/powerpoint/2010/main" val="279764241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82D3BD-AECB-374C-CE62-CE2D5081907D}"/>
              </a:ext>
            </a:extLst>
          </p:cNvPr>
          <p:cNvSpPr>
            <a:spLocks noGrp="1"/>
          </p:cNvSpPr>
          <p:nvPr>
            <p:ph type="title"/>
          </p:nvPr>
        </p:nvSpPr>
        <p:spPr>
          <a:xfrm>
            <a:off x="812800" y="274638"/>
            <a:ext cx="10566400" cy="1143000"/>
          </a:xfrm>
        </p:spPr>
        <p:txBody>
          <a:bodyPr anchor="b">
            <a:normAutofit/>
          </a:bodyPr>
          <a:lstStyle/>
          <a:p>
            <a:r>
              <a:rPr lang="en-US" dirty="0"/>
              <a:t>RSA Algorithm</a:t>
            </a:r>
          </a:p>
        </p:txBody>
      </p:sp>
      <p:sp>
        <p:nvSpPr>
          <p:cNvPr id="3" name="Content Placeholder 2">
            <a:extLst>
              <a:ext uri="{FF2B5EF4-FFF2-40B4-BE49-F238E27FC236}">
                <a16:creationId xmlns:a16="http://schemas.microsoft.com/office/drawing/2014/main" id="{1B93AECB-FEE4-2F37-56C3-640ED62E0FCF}"/>
              </a:ext>
            </a:extLst>
          </p:cNvPr>
          <p:cNvSpPr>
            <a:spLocks noGrp="1"/>
          </p:cNvSpPr>
          <p:nvPr>
            <p:ph sz="quarter" idx="13"/>
          </p:nvPr>
        </p:nvSpPr>
        <p:spPr>
          <a:xfrm>
            <a:off x="485775" y="1417637"/>
            <a:ext cx="5838825" cy="4935537"/>
          </a:xfrm>
        </p:spPr>
        <p:txBody>
          <a:bodyPr>
            <a:normAutofit lnSpcReduction="10000"/>
          </a:bodyPr>
          <a:lstStyle/>
          <a:p>
            <a:r>
              <a:rPr lang="en-US" dirty="0">
                <a:solidFill>
                  <a:schemeClr val="tx1"/>
                </a:solidFill>
                <a:effectLst/>
              </a:rPr>
              <a:t>the RSA encryption method was developed by three professors at MIT. The name RSA comes from the last names of these professors; Ron Rivest, Adi Shamir, and Len Adleman.</a:t>
            </a:r>
          </a:p>
          <a:p>
            <a:r>
              <a:rPr lang="en-US" dirty="0">
                <a:solidFill>
                  <a:schemeClr val="tx1"/>
                </a:solidFill>
              </a:rPr>
              <a:t>RSA is a form asymmetric encryption. It uses properties of prime numbers and modular arithmetic to develop a private and public key pair.</a:t>
            </a:r>
          </a:p>
          <a:p>
            <a:pPr lvl="1"/>
            <a:r>
              <a:rPr lang="en-US" sz="1700" dirty="0">
                <a:solidFill>
                  <a:schemeClr val="tx1"/>
                </a:solidFill>
                <a:effectLst/>
                <a:ea typeface="SimSun" panose="02010600030101010101" pitchFamily="2" charset="-122"/>
              </a:rPr>
              <a:t>To begin, two initial prime numbers need to be selected represented as ‘p’ and ‘q’. Additionally, a value for ‘e’ must be selected. The value for ‘e’ must be a prime number and needs to be greater than 1. </a:t>
            </a:r>
          </a:p>
          <a:p>
            <a:pPr lvl="1"/>
            <a:r>
              <a:rPr lang="en-US" sz="1700" dirty="0">
                <a:solidFill>
                  <a:schemeClr val="tx1"/>
                </a:solidFill>
                <a:effectLst/>
                <a:ea typeface="SimSun" panose="02010600030101010101" pitchFamily="2" charset="-122"/>
              </a:rPr>
              <a:t>As shown, the public key is represented by ‘(</a:t>
            </a:r>
            <a:r>
              <a:rPr lang="en-US" sz="1700" dirty="0" err="1">
                <a:solidFill>
                  <a:schemeClr val="tx1"/>
                </a:solidFill>
                <a:effectLst/>
                <a:ea typeface="SimSun" panose="02010600030101010101" pitchFamily="2" charset="-122"/>
              </a:rPr>
              <a:t>e,n</a:t>
            </a:r>
            <a:r>
              <a:rPr lang="en-US" sz="1700" dirty="0">
                <a:solidFill>
                  <a:schemeClr val="tx1"/>
                </a:solidFill>
                <a:effectLst/>
                <a:ea typeface="SimSun" panose="02010600030101010101" pitchFamily="2" charset="-122"/>
              </a:rPr>
              <a:t>)’ which equates above to ‘(7, 33)’. The private key is represented by ‘d’ which equates to ‘283’.</a:t>
            </a:r>
            <a:endParaRPr lang="en-US" sz="1700" dirty="0">
              <a:solidFill>
                <a:schemeClr val="tx1"/>
              </a:solidFill>
            </a:endParaRPr>
          </a:p>
        </p:txBody>
      </p:sp>
      <p:pic>
        <p:nvPicPr>
          <p:cNvPr id="8194" name="Picture 1">
            <a:extLst>
              <a:ext uri="{FF2B5EF4-FFF2-40B4-BE49-F238E27FC236}">
                <a16:creationId xmlns:a16="http://schemas.microsoft.com/office/drawing/2014/main" id="{B19A2FD9-F68D-13F2-BC65-28218DBBA827}"/>
              </a:ext>
            </a:extLst>
          </p:cNvPr>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6400800" y="1763268"/>
            <a:ext cx="4978400" cy="3845814"/>
          </a:xfrm>
          <a:prstGeom prst="rect">
            <a:avLst/>
          </a:prstGeom>
          <a:solidFill>
            <a:srgbClr val="FFFFFF"/>
          </a:solid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6218337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3D6620-BDAE-5571-F2C0-70BCAEFC9F90}"/>
              </a:ext>
            </a:extLst>
          </p:cNvPr>
          <p:cNvSpPr>
            <a:spLocks noGrp="1"/>
          </p:cNvSpPr>
          <p:nvPr>
            <p:ph type="title"/>
          </p:nvPr>
        </p:nvSpPr>
        <p:spPr>
          <a:xfrm>
            <a:off x="812800" y="274638"/>
            <a:ext cx="10566400" cy="1143000"/>
          </a:xfrm>
        </p:spPr>
        <p:txBody>
          <a:bodyPr anchor="b">
            <a:normAutofit/>
          </a:bodyPr>
          <a:lstStyle/>
          <a:p>
            <a:pPr>
              <a:lnSpc>
                <a:spcPct val="90000"/>
              </a:lnSpc>
            </a:pPr>
            <a:r>
              <a:rPr lang="en-US" dirty="0"/>
              <a:t>Developing an RSA algorithm for maritime coordinate encryption</a:t>
            </a:r>
            <a:endParaRPr lang="en-US"/>
          </a:p>
        </p:txBody>
      </p:sp>
      <p:sp>
        <p:nvSpPr>
          <p:cNvPr id="3" name="Content Placeholder 2">
            <a:extLst>
              <a:ext uri="{FF2B5EF4-FFF2-40B4-BE49-F238E27FC236}">
                <a16:creationId xmlns:a16="http://schemas.microsoft.com/office/drawing/2014/main" id="{3A92D88E-001E-ABC0-BF5D-F371C2BAEE72}"/>
              </a:ext>
            </a:extLst>
          </p:cNvPr>
          <p:cNvSpPr>
            <a:spLocks noGrp="1"/>
          </p:cNvSpPr>
          <p:nvPr>
            <p:ph sz="quarter" idx="14"/>
          </p:nvPr>
        </p:nvSpPr>
        <p:spPr>
          <a:xfrm>
            <a:off x="6400800" y="1600199"/>
            <a:ext cx="4978400" cy="4610819"/>
          </a:xfrm>
        </p:spPr>
        <p:txBody>
          <a:bodyPr>
            <a:normAutofit/>
          </a:bodyPr>
          <a:lstStyle/>
          <a:p>
            <a:pPr>
              <a:lnSpc>
                <a:spcPct val="90000"/>
              </a:lnSpc>
            </a:pPr>
            <a:r>
              <a:rPr lang="en-US" sz="1400" dirty="0"/>
              <a:t>Particularly as it pertains to military maritime activity, it is incredibly important to keep the locations of our country’s naval vessels confidential. </a:t>
            </a:r>
          </a:p>
          <a:p>
            <a:pPr lvl="1">
              <a:lnSpc>
                <a:spcPct val="90000"/>
              </a:lnSpc>
            </a:pPr>
            <a:r>
              <a:rPr lang="en-US" sz="1400" dirty="0"/>
              <a:t>Having spent six years in the Navy station onboard the aircraft carrier USS Dwight D. Eisenhower, I am keenly aware of the importance of keeping our location secret.</a:t>
            </a:r>
          </a:p>
          <a:p>
            <a:pPr>
              <a:lnSpc>
                <a:spcPct val="90000"/>
              </a:lnSpc>
            </a:pPr>
            <a:r>
              <a:rPr lang="en-US" sz="1400" dirty="0">
                <a:effectLst/>
              </a:rPr>
              <a:t>While ensuring the confidentiality of an aircraft carrier’s location could be a challenge at times, it’s not the purpose of an aircraft carrier to be particularly stealthy with planes constantly flying back and forth from it.</a:t>
            </a:r>
          </a:p>
          <a:p>
            <a:pPr>
              <a:lnSpc>
                <a:spcPct val="90000"/>
              </a:lnSpc>
            </a:pPr>
            <a:r>
              <a:rPr lang="en-US" sz="1400" dirty="0">
                <a:effectLst/>
              </a:rPr>
              <a:t>However, the location of our country’s submarines are top-secret. These vessels are located at tactical locations around the world with the ability to fire missiles, including nuclear warheads, at any time from undisclosed locations.</a:t>
            </a:r>
          </a:p>
          <a:p>
            <a:pPr>
              <a:lnSpc>
                <a:spcPct val="90000"/>
              </a:lnSpc>
            </a:pPr>
            <a:r>
              <a:rPr lang="en-US" sz="1400" dirty="0"/>
              <a:t>The coordinates of these ships must be transmitted between one another and back to Naval headquarter. One way this could be accomplished is using an asymmetric algorithm, particularly RSA. </a:t>
            </a:r>
          </a:p>
        </p:txBody>
      </p:sp>
      <p:pic>
        <p:nvPicPr>
          <p:cNvPr id="2052" name="Picture 4" descr="How to build a $2.7B nuclear submarine - CNET">
            <a:extLst>
              <a:ext uri="{FF2B5EF4-FFF2-40B4-BE49-F238E27FC236}">
                <a16:creationId xmlns:a16="http://schemas.microsoft.com/office/drawing/2014/main" id="{E1362607-B8FC-9BA7-6313-33F883B3B688}"/>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897146" y="4741518"/>
            <a:ext cx="3244939" cy="1946963"/>
          </a:xfrm>
          <a:prstGeom prst="rect">
            <a:avLst/>
          </a:prstGeom>
          <a:noFill/>
          <a:extLst>
            <a:ext uri="{909E8E84-426E-40DD-AFC4-6F175D3DCCD1}">
              <a14:hiddenFill xmlns:a14="http://schemas.microsoft.com/office/drawing/2010/main">
                <a:solidFill>
                  <a:srgbClr val="FFFFFF"/>
                </a:solidFill>
              </a14:hiddenFill>
            </a:ext>
          </a:extLst>
        </p:spPr>
      </p:pic>
      <p:pic>
        <p:nvPicPr>
          <p:cNvPr id="2054" name="Picture 6" descr="Aircraft carrier | Definition, History, &amp; Facts | Britannica">
            <a:extLst>
              <a:ext uri="{FF2B5EF4-FFF2-40B4-BE49-F238E27FC236}">
                <a16:creationId xmlns:a16="http://schemas.microsoft.com/office/drawing/2014/main" id="{2D5145B4-0A6E-E0F9-D0C8-7556DA34D22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10597" y="1600200"/>
            <a:ext cx="4005943" cy="300445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0591605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9FD739-A040-242A-0CE3-DF8DD8606B2C}"/>
              </a:ext>
            </a:extLst>
          </p:cNvPr>
          <p:cNvSpPr>
            <a:spLocks noGrp="1"/>
          </p:cNvSpPr>
          <p:nvPr>
            <p:ph type="title"/>
          </p:nvPr>
        </p:nvSpPr>
        <p:spPr/>
        <p:txBody>
          <a:bodyPr/>
          <a:lstStyle/>
          <a:p>
            <a:r>
              <a:rPr lang="en-US" dirty="0"/>
              <a:t>coordinates of marine vessel explained</a:t>
            </a:r>
          </a:p>
        </p:txBody>
      </p:sp>
      <p:sp>
        <p:nvSpPr>
          <p:cNvPr id="3" name="Content Placeholder 2">
            <a:extLst>
              <a:ext uri="{FF2B5EF4-FFF2-40B4-BE49-F238E27FC236}">
                <a16:creationId xmlns:a16="http://schemas.microsoft.com/office/drawing/2014/main" id="{E69774D1-1BFC-2B43-5E98-E8D4BD8BCF8C}"/>
              </a:ext>
            </a:extLst>
          </p:cNvPr>
          <p:cNvSpPr>
            <a:spLocks noGrp="1"/>
          </p:cNvSpPr>
          <p:nvPr>
            <p:ph sz="quarter" idx="13"/>
          </p:nvPr>
        </p:nvSpPr>
        <p:spPr/>
        <p:txBody>
          <a:bodyPr>
            <a:normAutofit lnSpcReduction="10000"/>
          </a:bodyPr>
          <a:lstStyle/>
          <a:p>
            <a:r>
              <a:rPr lang="en-US" dirty="0"/>
              <a:t>Generally, the location of marine vessels is sent via Automatic Identification Systems (AIS) which are transmitted over radio waves. Computer models interpret these transmission to associate different types of marine vessels and their coordinates.</a:t>
            </a:r>
          </a:p>
          <a:p>
            <a:pPr lvl="1"/>
            <a:r>
              <a:rPr lang="en-US" dirty="0"/>
              <a:t>Kurt Schwehr wrote a program that interprets these radio signals as plaintext.</a:t>
            </a:r>
          </a:p>
          <a:p>
            <a:r>
              <a:rPr lang="en-US" dirty="0"/>
              <a:t>These plaintext message share information such as a ships longitude, latitude, Marine Mobile Service Identities (MMSI), date and time, heading, etc.</a:t>
            </a:r>
          </a:p>
          <a:p>
            <a:r>
              <a:rPr lang="en-US" dirty="0"/>
              <a:t>Albeit military vessels only broadcast to all other ships via AIS when transiting through high traffic areas, they still need to always return their coordinates to other naval ships and headquarters. Especially when in the theater of combat.</a:t>
            </a:r>
          </a:p>
          <a:p>
            <a:pPr lvl="1"/>
            <a:r>
              <a:rPr lang="en-US" dirty="0"/>
              <a:t>This is generally done through satellite communications.</a:t>
            </a:r>
          </a:p>
          <a:p>
            <a:pPr lvl="1"/>
            <a:r>
              <a:rPr lang="en-US" dirty="0"/>
              <a:t>While satellite communications and AIS are different, the coordinates they share are similar. </a:t>
            </a:r>
          </a:p>
        </p:txBody>
      </p:sp>
    </p:spTree>
    <p:extLst>
      <p:ext uri="{BB962C8B-B14F-4D97-AF65-F5344CB8AC3E}">
        <p14:creationId xmlns:p14="http://schemas.microsoft.com/office/powerpoint/2010/main" val="54464187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CFE052-6C09-EDEE-936E-39D9891B1165}"/>
              </a:ext>
            </a:extLst>
          </p:cNvPr>
          <p:cNvSpPr>
            <a:spLocks noGrp="1"/>
          </p:cNvSpPr>
          <p:nvPr>
            <p:ph type="title"/>
          </p:nvPr>
        </p:nvSpPr>
        <p:spPr/>
        <p:txBody>
          <a:bodyPr/>
          <a:lstStyle/>
          <a:p>
            <a:r>
              <a:rPr lang="en-US" dirty="0"/>
              <a:t>Setting up the scenario</a:t>
            </a:r>
          </a:p>
        </p:txBody>
      </p:sp>
      <p:sp>
        <p:nvSpPr>
          <p:cNvPr id="3" name="Content Placeholder 2">
            <a:extLst>
              <a:ext uri="{FF2B5EF4-FFF2-40B4-BE49-F238E27FC236}">
                <a16:creationId xmlns:a16="http://schemas.microsoft.com/office/drawing/2014/main" id="{6BD29502-503D-07A2-5BA8-DE428722572A}"/>
              </a:ext>
            </a:extLst>
          </p:cNvPr>
          <p:cNvSpPr>
            <a:spLocks noGrp="1"/>
          </p:cNvSpPr>
          <p:nvPr>
            <p:ph sz="quarter" idx="13"/>
          </p:nvPr>
        </p:nvSpPr>
        <p:spPr>
          <a:xfrm>
            <a:off x="812800" y="1595436"/>
            <a:ext cx="10566400" cy="5262564"/>
          </a:xfrm>
        </p:spPr>
        <p:txBody>
          <a:bodyPr>
            <a:normAutofit fontScale="70000" lnSpcReduction="20000"/>
          </a:bodyPr>
          <a:lstStyle/>
          <a:p>
            <a:r>
              <a:rPr lang="en-US" sz="2900" dirty="0"/>
              <a:t>To begin, we will be setting up a plaintext message of a marine vessel’s coordinates known as VALIMATO callsign CUFN.</a:t>
            </a:r>
          </a:p>
          <a:p>
            <a:pPr lvl="1"/>
            <a:r>
              <a:rPr lang="en-US" dirty="0"/>
              <a:t>Technically this is a fishing vessel. However, military ships would pass coordinates in the same way.</a:t>
            </a:r>
          </a:p>
          <a:p>
            <a:r>
              <a:rPr lang="en-US" sz="2900" dirty="0"/>
              <a:t>The ship is operating near Madagascar in the Indian Ocean with the following coordinates.</a:t>
            </a:r>
          </a:p>
          <a:p>
            <a:pPr lvl="1"/>
            <a:r>
              <a:rPr lang="en-US" dirty="0" err="1"/>
              <a:t>mmsi</a:t>
            </a:r>
            <a:r>
              <a:rPr lang="en-US" dirty="0"/>
              <a:t>: 263576000</a:t>
            </a:r>
          </a:p>
          <a:p>
            <a:pPr lvl="1"/>
            <a:r>
              <a:rPr lang="en-US" dirty="0"/>
              <a:t>timestamp: 2016-10-07 00:07:29 UTC</a:t>
            </a:r>
          </a:p>
          <a:p>
            <a:pPr lvl="1"/>
            <a:r>
              <a:rPr lang="en-US" dirty="0"/>
              <a:t>longitude: 62.7572784424</a:t>
            </a:r>
          </a:p>
          <a:p>
            <a:pPr lvl="1"/>
            <a:r>
              <a:rPr lang="en-US" dirty="0"/>
              <a:t>latitude: -26.3910827637</a:t>
            </a:r>
          </a:p>
          <a:p>
            <a:pPr lvl="1"/>
            <a:r>
              <a:rPr lang="en-US" dirty="0"/>
              <a:t>speed: 1.5</a:t>
            </a:r>
          </a:p>
          <a:p>
            <a:pPr lvl="1"/>
            <a:r>
              <a:rPr lang="en-US" dirty="0"/>
              <a:t>course: 296.0</a:t>
            </a:r>
          </a:p>
          <a:p>
            <a:pPr lvl="1"/>
            <a:r>
              <a:rPr lang="en-US" dirty="0"/>
              <a:t>heading: 354</a:t>
            </a:r>
          </a:p>
          <a:p>
            <a:pPr lvl="1"/>
            <a:r>
              <a:rPr lang="en-US" dirty="0" err="1"/>
              <a:t>sync_state</a:t>
            </a:r>
            <a:r>
              <a:rPr lang="en-US" dirty="0"/>
              <a:t>: 3</a:t>
            </a:r>
          </a:p>
          <a:p>
            <a:pPr lvl="1"/>
            <a:r>
              <a:rPr lang="en-US" dirty="0"/>
              <a:t>maneuver: 0</a:t>
            </a:r>
          </a:p>
          <a:p>
            <a:pPr lvl="1"/>
            <a:r>
              <a:rPr lang="en-US" dirty="0"/>
              <a:t>class: AIS</a:t>
            </a:r>
          </a:p>
          <a:p>
            <a:r>
              <a:rPr lang="en-US" sz="2900" dirty="0"/>
              <a:t>The intention of the script we are developing will be to generate a public and private key pair via RSA. This key pair must have the ability to encrypt this plaintext and decrypt the subsequent ciphertext back into the original plaintext coordinates.</a:t>
            </a:r>
          </a:p>
        </p:txBody>
      </p:sp>
      <p:pic>
        <p:nvPicPr>
          <p:cNvPr id="3074" name="Picture 1">
            <a:extLst>
              <a:ext uri="{FF2B5EF4-FFF2-40B4-BE49-F238E27FC236}">
                <a16:creationId xmlns:a16="http://schemas.microsoft.com/office/drawing/2014/main" id="{E1D505C9-D6B0-DF85-72C5-173B04B3DD0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495026" y="3191326"/>
            <a:ext cx="5635100" cy="246426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48836574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331E57-7AAF-79DC-2F57-2CA26B20ACA3}"/>
              </a:ext>
            </a:extLst>
          </p:cNvPr>
          <p:cNvSpPr>
            <a:spLocks noGrp="1"/>
          </p:cNvSpPr>
          <p:nvPr>
            <p:ph type="title"/>
          </p:nvPr>
        </p:nvSpPr>
        <p:spPr/>
        <p:txBody>
          <a:bodyPr/>
          <a:lstStyle/>
          <a:p>
            <a:r>
              <a:rPr lang="en-US" dirty="0"/>
              <a:t>Development process of the script</a:t>
            </a:r>
          </a:p>
        </p:txBody>
      </p:sp>
      <p:sp>
        <p:nvSpPr>
          <p:cNvPr id="3" name="Content Placeholder 2">
            <a:extLst>
              <a:ext uri="{FF2B5EF4-FFF2-40B4-BE49-F238E27FC236}">
                <a16:creationId xmlns:a16="http://schemas.microsoft.com/office/drawing/2014/main" id="{2675C543-29AC-6D5B-4493-909C25E3DD95}"/>
              </a:ext>
            </a:extLst>
          </p:cNvPr>
          <p:cNvSpPr>
            <a:spLocks noGrp="1"/>
          </p:cNvSpPr>
          <p:nvPr>
            <p:ph sz="quarter" idx="13"/>
          </p:nvPr>
        </p:nvSpPr>
        <p:spPr>
          <a:xfrm>
            <a:off x="812800" y="1600199"/>
            <a:ext cx="10566400" cy="5119778"/>
          </a:xfrm>
        </p:spPr>
        <p:txBody>
          <a:bodyPr>
            <a:normAutofit fontScale="92500" lnSpcReduction="20000"/>
          </a:bodyPr>
          <a:lstStyle/>
          <a:p>
            <a:r>
              <a:rPr lang="en-US" dirty="0"/>
              <a:t>The script developed has been written in python with the help of ChatGPT.</a:t>
            </a:r>
          </a:p>
          <a:p>
            <a:r>
              <a:rPr lang="en-US" dirty="0"/>
              <a:t>To begin, I prompted ChatGPT to develop a python script with the ability to generate public/private key pair using the RSA algorithm. From here, I asked ChatGPT to include functions for encrypting and decrypting a plaintext file using the generated keys.</a:t>
            </a:r>
          </a:p>
          <a:p>
            <a:r>
              <a:rPr lang="en-US" dirty="0"/>
              <a:t>The process of troubleshooting started from here. While ChatGPT is truly incredible resource, it is not without its problems.</a:t>
            </a:r>
          </a:p>
          <a:p>
            <a:r>
              <a:rPr lang="en-US" dirty="0"/>
              <a:t>One issue I ran into with ChatGPT was when the code was throwing an error and it kept repeating the same line of code as a fix which was the same as the faulty line of code. It was convinced that it was correct, and it was not. </a:t>
            </a:r>
          </a:p>
          <a:p>
            <a:pPr lvl="1"/>
            <a:r>
              <a:rPr lang="en-US" dirty="0"/>
              <a:t>However, I then prompted ChatGPT what the potential fixes for the error could be and it returned me a list of potential fixes. From that list I was able to clear the error code.</a:t>
            </a:r>
          </a:p>
          <a:p>
            <a:r>
              <a:rPr lang="en-US" dirty="0"/>
              <a:t>Overall, this process took a few hours of troubleshooting to get a functioning working properly. Without the help of ChatGPT this script would have likely taken me over a week to develop by myself.</a:t>
            </a:r>
          </a:p>
          <a:p>
            <a:pPr lvl="1"/>
            <a:r>
              <a:rPr lang="en-US" dirty="0"/>
              <a:t>This is primarily because this script relies heavily on the ‘Cryptography’ library and its associated modules to develop this code. I have never used this module before and it would have taken a lot of time, energy, and effort just in researching.</a:t>
            </a:r>
          </a:p>
        </p:txBody>
      </p:sp>
    </p:spTree>
    <p:extLst>
      <p:ext uri="{BB962C8B-B14F-4D97-AF65-F5344CB8AC3E}">
        <p14:creationId xmlns:p14="http://schemas.microsoft.com/office/powerpoint/2010/main" val="366691159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0F4B45-6E3F-3E7C-8D71-FFED42C4DF7B}"/>
              </a:ext>
            </a:extLst>
          </p:cNvPr>
          <p:cNvSpPr>
            <a:spLocks noGrp="1"/>
          </p:cNvSpPr>
          <p:nvPr>
            <p:ph type="title"/>
          </p:nvPr>
        </p:nvSpPr>
        <p:spPr>
          <a:xfrm>
            <a:off x="812800" y="248759"/>
            <a:ext cx="10566400" cy="1143000"/>
          </a:xfrm>
        </p:spPr>
        <p:txBody>
          <a:bodyPr/>
          <a:lstStyle/>
          <a:p>
            <a:r>
              <a:rPr lang="en-US" dirty="0"/>
              <a:t>Breakdown of the script</a:t>
            </a:r>
            <a:br>
              <a:rPr lang="en-US" dirty="0"/>
            </a:br>
            <a:r>
              <a:rPr lang="en-US" dirty="0"/>
              <a:t>Step 1. Importing Modules</a:t>
            </a:r>
          </a:p>
        </p:txBody>
      </p:sp>
      <p:sp>
        <p:nvSpPr>
          <p:cNvPr id="3" name="Content Placeholder 2">
            <a:extLst>
              <a:ext uri="{FF2B5EF4-FFF2-40B4-BE49-F238E27FC236}">
                <a16:creationId xmlns:a16="http://schemas.microsoft.com/office/drawing/2014/main" id="{8DCAE7B8-FC7E-4C64-1748-6697F66F838D}"/>
              </a:ext>
            </a:extLst>
          </p:cNvPr>
          <p:cNvSpPr>
            <a:spLocks noGrp="1"/>
          </p:cNvSpPr>
          <p:nvPr>
            <p:ph sz="quarter" idx="13"/>
          </p:nvPr>
        </p:nvSpPr>
        <p:spPr>
          <a:xfrm>
            <a:off x="809625" y="1593849"/>
            <a:ext cx="10566400" cy="4781071"/>
          </a:xfrm>
        </p:spPr>
        <p:txBody>
          <a:bodyPr>
            <a:normAutofit fontScale="85000" lnSpcReduction="10000"/>
          </a:bodyPr>
          <a:lstStyle/>
          <a:p>
            <a:r>
              <a:rPr lang="en-US" dirty="0"/>
              <a:t>Moving forward, I will show the script in pieces with an explanation of what each part of the code is doing. Many of the piece of code which rely on the ‘cryptography’ library I will be explaining with the help of ChatGPT.</a:t>
            </a:r>
          </a:p>
          <a:p>
            <a:r>
              <a:rPr lang="en-US" dirty="0"/>
              <a:t>Below is the first 4 lines of code sharing all of the modules imported:</a:t>
            </a:r>
          </a:p>
          <a:p>
            <a:endParaRPr lang="en-US" dirty="0"/>
          </a:p>
          <a:p>
            <a:endParaRPr lang="en-US" dirty="0"/>
          </a:p>
          <a:p>
            <a:endParaRPr lang="en-US" dirty="0"/>
          </a:p>
          <a:p>
            <a:r>
              <a:rPr lang="en-US" dirty="0"/>
              <a:t>We begin with </a:t>
            </a:r>
            <a:r>
              <a:rPr lang="en-US" b="0" dirty="0">
                <a:solidFill>
                  <a:srgbClr val="C586C0"/>
                </a:solidFill>
                <a:effectLst/>
                <a:highlight>
                  <a:srgbClr val="1F1F1F"/>
                </a:highlight>
                <a:latin typeface="Consolas" panose="020B0609020204030204" pitchFamily="49" charset="0"/>
              </a:rPr>
              <a:t>import</a:t>
            </a:r>
            <a:r>
              <a:rPr lang="en-US" b="0" dirty="0">
                <a:solidFill>
                  <a:srgbClr val="CCCCCC"/>
                </a:solidFill>
                <a:effectLst/>
                <a:highlight>
                  <a:srgbClr val="1F1F1F"/>
                </a:highlight>
                <a:latin typeface="Consolas" panose="020B0609020204030204" pitchFamily="49" charset="0"/>
              </a:rPr>
              <a:t> </a:t>
            </a:r>
            <a:r>
              <a:rPr lang="en-US" b="0" dirty="0">
                <a:solidFill>
                  <a:srgbClr val="4EC9B0"/>
                </a:solidFill>
                <a:effectLst/>
                <a:highlight>
                  <a:srgbClr val="1F1F1F"/>
                </a:highlight>
                <a:latin typeface="Consolas" panose="020B0609020204030204" pitchFamily="49" charset="0"/>
              </a:rPr>
              <a:t>cryptography</a:t>
            </a:r>
            <a:r>
              <a:rPr lang="en-US" dirty="0"/>
              <a:t> which imports the entire cryptography library.</a:t>
            </a:r>
            <a:endParaRPr lang="en-US" b="0" dirty="0">
              <a:solidFill>
                <a:srgbClr val="CCCCCC"/>
              </a:solidFill>
              <a:effectLst/>
              <a:highlight>
                <a:srgbClr val="1F1F1F"/>
              </a:highlight>
              <a:latin typeface="Consolas" panose="020B0609020204030204" pitchFamily="49" charset="0"/>
            </a:endParaRPr>
          </a:p>
          <a:p>
            <a:r>
              <a:rPr lang="en-US" dirty="0"/>
              <a:t>Next </a:t>
            </a:r>
            <a:r>
              <a:rPr lang="en-US" b="0" dirty="0">
                <a:solidFill>
                  <a:srgbClr val="C586C0"/>
                </a:solidFill>
                <a:effectLst/>
                <a:highlight>
                  <a:srgbClr val="1F1F1F"/>
                </a:highlight>
                <a:latin typeface="Consolas" panose="020B0609020204030204" pitchFamily="49" charset="0"/>
              </a:rPr>
              <a:t>from</a:t>
            </a:r>
            <a:r>
              <a:rPr lang="en-US" b="0" dirty="0">
                <a:solidFill>
                  <a:srgbClr val="CCCCCC"/>
                </a:solidFill>
                <a:effectLst/>
                <a:highlight>
                  <a:srgbClr val="1F1F1F"/>
                </a:highlight>
                <a:latin typeface="Consolas" panose="020B0609020204030204" pitchFamily="49" charset="0"/>
              </a:rPr>
              <a:t> </a:t>
            </a:r>
            <a:r>
              <a:rPr lang="en-US" b="0" dirty="0" err="1">
                <a:solidFill>
                  <a:srgbClr val="4EC9B0"/>
                </a:solidFill>
                <a:effectLst/>
                <a:highlight>
                  <a:srgbClr val="1F1F1F"/>
                </a:highlight>
                <a:latin typeface="Consolas" panose="020B0609020204030204" pitchFamily="49" charset="0"/>
              </a:rPr>
              <a:t>cryptography</a:t>
            </a:r>
            <a:r>
              <a:rPr lang="en-US" b="0" dirty="0" err="1">
                <a:solidFill>
                  <a:srgbClr val="CCCCCC"/>
                </a:solidFill>
                <a:effectLst/>
                <a:highlight>
                  <a:srgbClr val="1F1F1F"/>
                </a:highlight>
                <a:latin typeface="Consolas" panose="020B0609020204030204" pitchFamily="49" charset="0"/>
              </a:rPr>
              <a:t>.</a:t>
            </a:r>
            <a:r>
              <a:rPr lang="en-US" b="0" dirty="0" err="1">
                <a:solidFill>
                  <a:srgbClr val="4EC9B0"/>
                </a:solidFill>
                <a:effectLst/>
                <a:highlight>
                  <a:srgbClr val="1F1F1F"/>
                </a:highlight>
                <a:latin typeface="Consolas" panose="020B0609020204030204" pitchFamily="49" charset="0"/>
              </a:rPr>
              <a:t>hazmat</a:t>
            </a:r>
            <a:r>
              <a:rPr lang="en-US" b="0" dirty="0" err="1">
                <a:solidFill>
                  <a:srgbClr val="CCCCCC"/>
                </a:solidFill>
                <a:effectLst/>
                <a:highlight>
                  <a:srgbClr val="1F1F1F"/>
                </a:highlight>
                <a:latin typeface="Consolas" panose="020B0609020204030204" pitchFamily="49" charset="0"/>
              </a:rPr>
              <a:t>.</a:t>
            </a:r>
            <a:r>
              <a:rPr lang="en-US" b="0" dirty="0" err="1">
                <a:solidFill>
                  <a:srgbClr val="4EC9B0"/>
                </a:solidFill>
                <a:effectLst/>
                <a:highlight>
                  <a:srgbClr val="1F1F1F"/>
                </a:highlight>
                <a:latin typeface="Consolas" panose="020B0609020204030204" pitchFamily="49" charset="0"/>
              </a:rPr>
              <a:t>primitives</a:t>
            </a:r>
            <a:r>
              <a:rPr lang="en-US" b="0" dirty="0" err="1">
                <a:solidFill>
                  <a:srgbClr val="CCCCCC"/>
                </a:solidFill>
                <a:effectLst/>
                <a:highlight>
                  <a:srgbClr val="1F1F1F"/>
                </a:highlight>
                <a:latin typeface="Consolas" panose="020B0609020204030204" pitchFamily="49" charset="0"/>
              </a:rPr>
              <a:t>.</a:t>
            </a:r>
            <a:r>
              <a:rPr lang="en-US" b="0" dirty="0" err="1">
                <a:solidFill>
                  <a:srgbClr val="4EC9B0"/>
                </a:solidFill>
                <a:effectLst/>
                <a:highlight>
                  <a:srgbClr val="1F1F1F"/>
                </a:highlight>
                <a:latin typeface="Consolas" panose="020B0609020204030204" pitchFamily="49" charset="0"/>
              </a:rPr>
              <a:t>asymmetric</a:t>
            </a:r>
            <a:r>
              <a:rPr lang="en-US" b="0" dirty="0">
                <a:solidFill>
                  <a:srgbClr val="CCCCCC"/>
                </a:solidFill>
                <a:effectLst/>
                <a:highlight>
                  <a:srgbClr val="1F1F1F"/>
                </a:highlight>
                <a:latin typeface="Consolas" panose="020B0609020204030204" pitchFamily="49" charset="0"/>
              </a:rPr>
              <a:t> </a:t>
            </a:r>
            <a:r>
              <a:rPr lang="en-US" b="0" dirty="0">
                <a:solidFill>
                  <a:srgbClr val="C586C0"/>
                </a:solidFill>
                <a:effectLst/>
                <a:highlight>
                  <a:srgbClr val="1F1F1F"/>
                </a:highlight>
                <a:latin typeface="Consolas" panose="020B0609020204030204" pitchFamily="49" charset="0"/>
              </a:rPr>
              <a:t>import</a:t>
            </a:r>
            <a:r>
              <a:rPr lang="en-US" b="0" dirty="0">
                <a:solidFill>
                  <a:srgbClr val="CCCCCC"/>
                </a:solidFill>
                <a:effectLst/>
                <a:highlight>
                  <a:srgbClr val="1F1F1F"/>
                </a:highlight>
                <a:latin typeface="Consolas" panose="020B0609020204030204" pitchFamily="49" charset="0"/>
              </a:rPr>
              <a:t> </a:t>
            </a:r>
            <a:r>
              <a:rPr lang="en-US" b="0" dirty="0" err="1">
                <a:solidFill>
                  <a:srgbClr val="4EC9B0"/>
                </a:solidFill>
                <a:effectLst/>
                <a:highlight>
                  <a:srgbClr val="1F1F1F"/>
                </a:highlight>
                <a:latin typeface="Consolas" panose="020B0609020204030204" pitchFamily="49" charset="0"/>
              </a:rPr>
              <a:t>rsa</a:t>
            </a:r>
            <a:r>
              <a:rPr lang="en-US" b="0" dirty="0">
                <a:solidFill>
                  <a:srgbClr val="CCCCCC"/>
                </a:solidFill>
                <a:effectLst/>
                <a:highlight>
                  <a:srgbClr val="1F1F1F"/>
                </a:highlight>
                <a:latin typeface="Consolas" panose="020B0609020204030204" pitchFamily="49" charset="0"/>
              </a:rPr>
              <a:t>, </a:t>
            </a:r>
            <a:r>
              <a:rPr lang="en-US" b="0" dirty="0">
                <a:solidFill>
                  <a:srgbClr val="4EC9B0"/>
                </a:solidFill>
                <a:effectLst/>
                <a:highlight>
                  <a:srgbClr val="1F1F1F"/>
                </a:highlight>
                <a:latin typeface="Consolas" panose="020B0609020204030204" pitchFamily="49" charset="0"/>
              </a:rPr>
              <a:t>padding</a:t>
            </a:r>
            <a:r>
              <a:rPr lang="en-US" dirty="0"/>
              <a:t> which provides the functionality of working with the RSA encryption padding scheme.</a:t>
            </a:r>
          </a:p>
          <a:p>
            <a:r>
              <a:rPr lang="en-US" b="0" dirty="0">
                <a:solidFill>
                  <a:srgbClr val="C586C0"/>
                </a:solidFill>
                <a:effectLst/>
                <a:highlight>
                  <a:srgbClr val="1F1F1F"/>
                </a:highlight>
                <a:latin typeface="Consolas" panose="020B0609020204030204" pitchFamily="49" charset="0"/>
              </a:rPr>
              <a:t>from</a:t>
            </a:r>
            <a:r>
              <a:rPr lang="en-US" b="0" dirty="0">
                <a:solidFill>
                  <a:srgbClr val="CCCCCC"/>
                </a:solidFill>
                <a:effectLst/>
                <a:highlight>
                  <a:srgbClr val="1F1F1F"/>
                </a:highlight>
                <a:latin typeface="Consolas" panose="020B0609020204030204" pitchFamily="49" charset="0"/>
              </a:rPr>
              <a:t> </a:t>
            </a:r>
            <a:r>
              <a:rPr lang="en-US" b="0" dirty="0" err="1">
                <a:solidFill>
                  <a:srgbClr val="4EC9B0"/>
                </a:solidFill>
                <a:effectLst/>
                <a:highlight>
                  <a:srgbClr val="1F1F1F"/>
                </a:highlight>
                <a:latin typeface="Consolas" panose="020B0609020204030204" pitchFamily="49" charset="0"/>
              </a:rPr>
              <a:t>cryptography</a:t>
            </a:r>
            <a:r>
              <a:rPr lang="en-US" b="0" dirty="0" err="1">
                <a:solidFill>
                  <a:srgbClr val="CCCCCC"/>
                </a:solidFill>
                <a:effectLst/>
                <a:highlight>
                  <a:srgbClr val="1F1F1F"/>
                </a:highlight>
                <a:latin typeface="Consolas" panose="020B0609020204030204" pitchFamily="49" charset="0"/>
              </a:rPr>
              <a:t>.</a:t>
            </a:r>
            <a:r>
              <a:rPr lang="en-US" b="0" dirty="0" err="1">
                <a:solidFill>
                  <a:srgbClr val="4EC9B0"/>
                </a:solidFill>
                <a:effectLst/>
                <a:highlight>
                  <a:srgbClr val="1F1F1F"/>
                </a:highlight>
                <a:latin typeface="Consolas" panose="020B0609020204030204" pitchFamily="49" charset="0"/>
              </a:rPr>
              <a:t>hazmat</a:t>
            </a:r>
            <a:r>
              <a:rPr lang="en-US" b="0" dirty="0" err="1">
                <a:solidFill>
                  <a:srgbClr val="CCCCCC"/>
                </a:solidFill>
                <a:effectLst/>
                <a:highlight>
                  <a:srgbClr val="1F1F1F"/>
                </a:highlight>
                <a:latin typeface="Consolas" panose="020B0609020204030204" pitchFamily="49" charset="0"/>
              </a:rPr>
              <a:t>.</a:t>
            </a:r>
            <a:r>
              <a:rPr lang="en-US" b="0" dirty="0" err="1">
                <a:solidFill>
                  <a:srgbClr val="4EC9B0"/>
                </a:solidFill>
                <a:effectLst/>
                <a:highlight>
                  <a:srgbClr val="1F1F1F"/>
                </a:highlight>
                <a:latin typeface="Consolas" panose="020B0609020204030204" pitchFamily="49" charset="0"/>
              </a:rPr>
              <a:t>primitives</a:t>
            </a:r>
            <a:r>
              <a:rPr lang="en-US" b="0" dirty="0">
                <a:solidFill>
                  <a:srgbClr val="CCCCCC"/>
                </a:solidFill>
                <a:effectLst/>
                <a:highlight>
                  <a:srgbClr val="1F1F1F"/>
                </a:highlight>
                <a:latin typeface="Consolas" panose="020B0609020204030204" pitchFamily="49" charset="0"/>
              </a:rPr>
              <a:t> </a:t>
            </a:r>
            <a:r>
              <a:rPr lang="en-US" b="0" dirty="0">
                <a:solidFill>
                  <a:srgbClr val="C586C0"/>
                </a:solidFill>
                <a:effectLst/>
                <a:highlight>
                  <a:srgbClr val="1F1F1F"/>
                </a:highlight>
                <a:latin typeface="Consolas" panose="020B0609020204030204" pitchFamily="49" charset="0"/>
              </a:rPr>
              <a:t>import</a:t>
            </a:r>
            <a:r>
              <a:rPr lang="en-US" b="0" dirty="0">
                <a:solidFill>
                  <a:srgbClr val="CCCCCC"/>
                </a:solidFill>
                <a:effectLst/>
                <a:highlight>
                  <a:srgbClr val="1F1F1F"/>
                </a:highlight>
                <a:latin typeface="Consolas" panose="020B0609020204030204" pitchFamily="49" charset="0"/>
              </a:rPr>
              <a:t> </a:t>
            </a:r>
            <a:r>
              <a:rPr lang="en-US" b="0" dirty="0">
                <a:solidFill>
                  <a:srgbClr val="4EC9B0"/>
                </a:solidFill>
                <a:effectLst/>
                <a:highlight>
                  <a:srgbClr val="1F1F1F"/>
                </a:highlight>
                <a:latin typeface="Consolas" panose="020B0609020204030204" pitchFamily="49" charset="0"/>
              </a:rPr>
              <a:t>serialization</a:t>
            </a:r>
            <a:r>
              <a:rPr lang="en-US" b="0" dirty="0">
                <a:solidFill>
                  <a:srgbClr val="CCCCCC"/>
                </a:solidFill>
                <a:effectLst/>
                <a:highlight>
                  <a:srgbClr val="1F1F1F"/>
                </a:highlight>
                <a:latin typeface="Consolas" panose="020B0609020204030204" pitchFamily="49" charset="0"/>
              </a:rPr>
              <a:t>, </a:t>
            </a:r>
            <a:r>
              <a:rPr lang="en-US" b="0" dirty="0">
                <a:solidFill>
                  <a:srgbClr val="4EC9B0"/>
                </a:solidFill>
                <a:effectLst/>
                <a:highlight>
                  <a:srgbClr val="1F1F1F"/>
                </a:highlight>
                <a:latin typeface="Consolas" panose="020B0609020204030204" pitchFamily="49" charset="0"/>
              </a:rPr>
              <a:t>hashes</a:t>
            </a:r>
            <a:r>
              <a:rPr lang="en-US" dirty="0"/>
              <a:t> provides the functionality for serializing cryptographic objects and working with cryptographic hashes.</a:t>
            </a:r>
          </a:p>
          <a:p>
            <a:r>
              <a:rPr lang="en-US" b="0" dirty="0">
                <a:solidFill>
                  <a:srgbClr val="C586C0"/>
                </a:solidFill>
                <a:effectLst/>
                <a:highlight>
                  <a:srgbClr val="1F1F1F"/>
                </a:highlight>
                <a:latin typeface="Consolas" panose="020B0609020204030204" pitchFamily="49" charset="0"/>
              </a:rPr>
              <a:t>from</a:t>
            </a:r>
            <a:r>
              <a:rPr lang="en-US" b="0" dirty="0">
                <a:solidFill>
                  <a:srgbClr val="CCCCCC"/>
                </a:solidFill>
                <a:effectLst/>
                <a:highlight>
                  <a:srgbClr val="1F1F1F"/>
                </a:highlight>
                <a:latin typeface="Consolas" panose="020B0609020204030204" pitchFamily="49" charset="0"/>
              </a:rPr>
              <a:t> </a:t>
            </a:r>
            <a:r>
              <a:rPr lang="en-US" b="0" dirty="0" err="1">
                <a:solidFill>
                  <a:srgbClr val="4EC9B0"/>
                </a:solidFill>
                <a:effectLst/>
                <a:highlight>
                  <a:srgbClr val="1F1F1F"/>
                </a:highlight>
                <a:latin typeface="Consolas" panose="020B0609020204030204" pitchFamily="49" charset="0"/>
              </a:rPr>
              <a:t>cryptography</a:t>
            </a:r>
            <a:r>
              <a:rPr lang="en-US" b="0" dirty="0" err="1">
                <a:solidFill>
                  <a:srgbClr val="CCCCCC"/>
                </a:solidFill>
                <a:effectLst/>
                <a:highlight>
                  <a:srgbClr val="1F1F1F"/>
                </a:highlight>
                <a:latin typeface="Consolas" panose="020B0609020204030204" pitchFamily="49" charset="0"/>
              </a:rPr>
              <a:t>.</a:t>
            </a:r>
            <a:r>
              <a:rPr lang="en-US" b="0" dirty="0" err="1">
                <a:solidFill>
                  <a:srgbClr val="4EC9B0"/>
                </a:solidFill>
                <a:effectLst/>
                <a:highlight>
                  <a:srgbClr val="1F1F1F"/>
                </a:highlight>
                <a:latin typeface="Consolas" panose="020B0609020204030204" pitchFamily="49" charset="0"/>
              </a:rPr>
              <a:t>hazmat</a:t>
            </a:r>
            <a:r>
              <a:rPr lang="en-US" b="0" dirty="0" err="1">
                <a:solidFill>
                  <a:srgbClr val="CCCCCC"/>
                </a:solidFill>
                <a:effectLst/>
                <a:highlight>
                  <a:srgbClr val="1F1F1F"/>
                </a:highlight>
                <a:latin typeface="Consolas" panose="020B0609020204030204" pitchFamily="49" charset="0"/>
              </a:rPr>
              <a:t>.</a:t>
            </a:r>
            <a:r>
              <a:rPr lang="en-US" b="0" dirty="0" err="1">
                <a:solidFill>
                  <a:srgbClr val="4EC9B0"/>
                </a:solidFill>
                <a:effectLst/>
                <a:highlight>
                  <a:srgbClr val="1F1F1F"/>
                </a:highlight>
                <a:latin typeface="Consolas" panose="020B0609020204030204" pitchFamily="49" charset="0"/>
              </a:rPr>
              <a:t>backends</a:t>
            </a:r>
            <a:r>
              <a:rPr lang="en-US" b="0" dirty="0">
                <a:solidFill>
                  <a:srgbClr val="CCCCCC"/>
                </a:solidFill>
                <a:effectLst/>
                <a:highlight>
                  <a:srgbClr val="1F1F1F"/>
                </a:highlight>
                <a:latin typeface="Consolas" panose="020B0609020204030204" pitchFamily="49" charset="0"/>
              </a:rPr>
              <a:t> </a:t>
            </a:r>
            <a:r>
              <a:rPr lang="en-US" b="0" dirty="0">
                <a:solidFill>
                  <a:srgbClr val="C586C0"/>
                </a:solidFill>
                <a:effectLst/>
                <a:highlight>
                  <a:srgbClr val="1F1F1F"/>
                </a:highlight>
                <a:latin typeface="Consolas" panose="020B0609020204030204" pitchFamily="49" charset="0"/>
              </a:rPr>
              <a:t>import</a:t>
            </a:r>
            <a:r>
              <a:rPr lang="en-US" b="0" dirty="0">
                <a:solidFill>
                  <a:srgbClr val="CCCCCC"/>
                </a:solidFill>
                <a:effectLst/>
                <a:highlight>
                  <a:srgbClr val="1F1F1F"/>
                </a:highlight>
                <a:latin typeface="Consolas" panose="020B0609020204030204" pitchFamily="49" charset="0"/>
              </a:rPr>
              <a:t> </a:t>
            </a:r>
            <a:r>
              <a:rPr lang="en-US" b="0" dirty="0" err="1">
                <a:solidFill>
                  <a:srgbClr val="DCDCAA"/>
                </a:solidFill>
                <a:effectLst/>
                <a:highlight>
                  <a:srgbClr val="1F1F1F"/>
                </a:highlight>
                <a:latin typeface="Consolas" panose="020B0609020204030204" pitchFamily="49" charset="0"/>
              </a:rPr>
              <a:t>default_backend</a:t>
            </a:r>
            <a:r>
              <a:rPr lang="en-US" dirty="0"/>
              <a:t> This module provides the cryptographic backend implementation which is used by the ‘cryptography’ library operations.</a:t>
            </a:r>
          </a:p>
          <a:p>
            <a:endParaRPr lang="en-US" b="0" dirty="0">
              <a:solidFill>
                <a:srgbClr val="CCCCCC"/>
              </a:solidFill>
              <a:effectLst/>
              <a:highlight>
                <a:srgbClr val="1F1F1F"/>
              </a:highlight>
              <a:latin typeface="Consolas" panose="020B0609020204030204" pitchFamily="49" charset="0"/>
            </a:endParaRPr>
          </a:p>
          <a:p>
            <a:endParaRPr lang="en-US" dirty="0"/>
          </a:p>
          <a:p>
            <a:endParaRPr lang="en-US" dirty="0"/>
          </a:p>
        </p:txBody>
      </p:sp>
      <p:pic>
        <p:nvPicPr>
          <p:cNvPr id="4098" name="Picture 1">
            <a:extLst>
              <a:ext uri="{FF2B5EF4-FFF2-40B4-BE49-F238E27FC236}">
                <a16:creationId xmlns:a16="http://schemas.microsoft.com/office/drawing/2014/main" id="{A2ACF7F7-3172-C771-D8C3-482C7051AD7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362974" y="2779983"/>
            <a:ext cx="8139138" cy="96615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35226690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Ocean design templat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Arial">
      <a:majorFont>
        <a:latin typeface="Arial" panose="020B0604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Arial" panose="020B0604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96000"/>
                <a:shade val="100000"/>
                <a:alpha val="100000"/>
                <a:satMod val="140000"/>
              </a:schemeClr>
            </a:gs>
            <a:gs pos="31000">
              <a:schemeClr val="phClr">
                <a:tint val="100000"/>
                <a:shade val="90000"/>
                <a:alpha val="100000"/>
              </a:schemeClr>
            </a:gs>
            <a:gs pos="100000">
              <a:schemeClr val="phClr">
                <a:tint val="100000"/>
                <a:shade val="80000"/>
                <a:alpha val="100000"/>
              </a:schemeClr>
            </a:gs>
          </a:gsLst>
          <a:lin ang="5400000" scaled="0"/>
        </a:gradFill>
        <a:gradFill rotWithShape="1">
          <a:gsLst>
            <a:gs pos="0">
              <a:schemeClr val="phClr">
                <a:tint val="96000"/>
                <a:shade val="100000"/>
                <a:alpha val="100000"/>
                <a:satMod val="180000"/>
              </a:schemeClr>
            </a:gs>
            <a:gs pos="41000">
              <a:schemeClr val="phClr">
                <a:tint val="100000"/>
                <a:shade val="100000"/>
                <a:alpha val="100000"/>
                <a:satMod val="150000"/>
              </a:schemeClr>
            </a:gs>
            <a:gs pos="100000">
              <a:schemeClr val="phClr">
                <a:tint val="100000"/>
                <a:shade val="65000"/>
                <a:alpha val="100000"/>
              </a:schemeClr>
            </a:gs>
          </a:gsLst>
          <a:path path="circle">
            <a:fillToRect l="50000" t="80000" r="100000" b="100000"/>
          </a:path>
        </a:gradFill>
      </a:bgFillStyleLst>
    </a:fmtScheme>
  </a:themeElements>
  <a:objectDefaults>
    <a:spDef>
      <a:spPr/>
      <a:bodyPr rtlCol="0" anchor="ctr"/>
      <a:lstStyle>
        <a:defPPr algn="ctr">
          <a:defRPr dirty="0"/>
        </a:defPPr>
      </a:lstStyle>
      <a:style>
        <a:lnRef idx="1">
          <a:schemeClr val="accent2"/>
        </a:lnRef>
        <a:fillRef idx="2">
          <a:schemeClr val="accent2"/>
        </a:fillRef>
        <a:effectRef idx="1">
          <a:schemeClr val="accent2"/>
        </a:effectRef>
        <a:fontRef idx="minor">
          <a:schemeClr val="dk1"/>
        </a:fontRef>
      </a:style>
    </a:spDef>
    <a:lnDef>
      <a:spPr/>
      <a:bodyPr/>
      <a:lstStyle/>
      <a:style>
        <a:lnRef idx="1">
          <a:schemeClr val="accent2"/>
        </a:lnRef>
        <a:fillRef idx="0">
          <a:schemeClr val="accent2"/>
        </a:fillRef>
        <a:effectRef idx="0">
          <a:schemeClr val="accent2"/>
        </a:effectRef>
        <a:fontRef idx="minor">
          <a:schemeClr val="tx1"/>
        </a:fontRef>
      </a:style>
    </a:lnDef>
    <a:txDef>
      <a:spPr>
        <a:noFill/>
        <a:ln>
          <a:solidFill>
            <a:schemeClr val="accent1">
              <a:lumMod val="20000"/>
              <a:lumOff val="80000"/>
            </a:schemeClr>
          </a:solidFill>
        </a:ln>
      </a:spPr>
      <a:bodyPr wrap="square" rtlCol="0" anchor="ctr" anchorCtr="1">
        <a:spAutoFit/>
      </a:bodyPr>
      <a:lstStyle>
        <a:defPPr>
          <a:defRPr dirty="0"/>
        </a:defPPr>
      </a:lstStyle>
    </a:txDef>
  </a:objectDefaults>
  <a:extraClrSchemeLst/>
  <a:extLst>
    <a:ext uri="{05A4C25C-085E-4340-85A3-A5531E510DB2}">
      <thm15:themeFamily xmlns:thm15="http://schemas.microsoft.com/office/thememl/2012/main" name="Ocean design template.potx" id="{A725F50D-036D-42E9-8BE4-5E8C740686A1}" vid="{2BF94DBE-E897-41AE-BC8D-5738C7ADC274}"/>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Arial">
      <a:majorFont>
        <a:latin typeface="Arial" panose="020B0604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Arial" panose="020B0604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Arial">
      <a:majorFont>
        <a:latin typeface="Arial" panose="020B0604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Arial" panose="020B0604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Ocean design template</Template>
  <TotalTime>684</TotalTime>
  <Words>1849</Words>
  <Application>Microsoft Office PowerPoint</Application>
  <PresentationFormat>Widescreen</PresentationFormat>
  <Paragraphs>107</Paragraphs>
  <Slides>15</Slides>
  <Notes>1</Notes>
  <HiddenSlides>0</HiddenSlides>
  <MMClips>1</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15</vt:i4>
      </vt:variant>
    </vt:vector>
  </HeadingPairs>
  <TitlesOfParts>
    <vt:vector size="20" baseType="lpstr">
      <vt:lpstr>SimSun</vt:lpstr>
      <vt:lpstr>Arial</vt:lpstr>
      <vt:lpstr>Consolas</vt:lpstr>
      <vt:lpstr>Times New Roman</vt:lpstr>
      <vt:lpstr>Ocean design template</vt:lpstr>
      <vt:lpstr>Cryptography and the RSA Algorithm</vt:lpstr>
      <vt:lpstr>Introduction</vt:lpstr>
      <vt:lpstr>Asymmetric Algorithms</vt:lpstr>
      <vt:lpstr>RSA Algorithm</vt:lpstr>
      <vt:lpstr>Developing an RSA algorithm for maritime coordinate encryption</vt:lpstr>
      <vt:lpstr>coordinates of marine vessel explained</vt:lpstr>
      <vt:lpstr>Setting up the scenario</vt:lpstr>
      <vt:lpstr>Development process of the script</vt:lpstr>
      <vt:lpstr>Breakdown of the script Step 1. Importing Modules</vt:lpstr>
      <vt:lpstr>Step 2. Generating the RSA Keys</vt:lpstr>
      <vt:lpstr>Step 3. Encrypting the plaintext</vt:lpstr>
      <vt:lpstr>Step 4. decrypting the plaintext</vt:lpstr>
      <vt:lpstr>Step. 5 Call the functions and run the program</vt:lpstr>
      <vt:lpstr>Conclusion</vt:lpstr>
      <vt:lpstr>Referneces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Cryptography and the RSA Algorithm</dc:title>
  <dc:creator>Christopher Campbell</dc:creator>
  <cp:lastModifiedBy>Christopher Campbell</cp:lastModifiedBy>
  <cp:revision>1</cp:revision>
  <dcterms:created xsi:type="dcterms:W3CDTF">2024-04-25T15:42:52Z</dcterms:created>
  <dcterms:modified xsi:type="dcterms:W3CDTF">2024-04-26T03:07:21Z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0x010100AA3F7D94069FF64A86F7DFF56D60E3BE</vt:lpwstr>
  </property>
  <property fmtid="{D5CDD505-2E9C-101B-9397-08002B2CF9AE}" pid="3" name="Order">
    <vt:r8>74065000</vt:r8>
  </property>
  <property fmtid="{D5CDD505-2E9C-101B-9397-08002B2CF9AE}" pid="4" name="HiddenCategoryTags">
    <vt:lpwstr/>
  </property>
  <property fmtid="{D5CDD505-2E9C-101B-9397-08002B2CF9AE}" pid="5" name="InternalTags">
    <vt:lpwstr/>
  </property>
  <property fmtid="{D5CDD505-2E9C-101B-9397-08002B2CF9AE}" pid="6" name="FeatureTags">
    <vt:lpwstr/>
  </property>
  <property fmtid="{D5CDD505-2E9C-101B-9397-08002B2CF9AE}" pid="7" name="LocalizationTags">
    <vt:lpwstr/>
  </property>
  <property fmtid="{D5CDD505-2E9C-101B-9397-08002B2CF9AE}" pid="8" name="CategoryTags">
    <vt:lpwstr/>
  </property>
  <property fmtid="{D5CDD505-2E9C-101B-9397-08002B2CF9AE}" pid="9" name="Applications">
    <vt:lpwstr/>
  </property>
  <property fmtid="{D5CDD505-2E9C-101B-9397-08002B2CF9AE}" pid="10" name="CampaignTags">
    <vt:lpwstr/>
  </property>
  <property fmtid="{D5CDD505-2E9C-101B-9397-08002B2CF9AE}" pid="11" name="ScenarioTags">
    <vt:lpwstr/>
  </property>
</Properties>
</file>